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9" r:id="rId4"/>
    <p:sldId id="263" r:id="rId5"/>
    <p:sldId id="269" r:id="rId6"/>
    <p:sldId id="273" r:id="rId7"/>
    <p:sldId id="277" r:id="rId8"/>
    <p:sldId id="281" r:id="rId9"/>
    <p:sldId id="260" r:id="rId10"/>
    <p:sldId id="265" r:id="rId11"/>
    <p:sldId id="282" r:id="rId12"/>
    <p:sldId id="271" r:id="rId13"/>
    <p:sldId id="275" r:id="rId14"/>
    <p:sldId id="276" r:id="rId15"/>
    <p:sldId id="278" r:id="rId16"/>
    <p:sldId id="284" r:id="rId17"/>
    <p:sldId id="291" r:id="rId18"/>
    <p:sldId id="292" r:id="rId1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9" d="100"/>
          <a:sy n="29" d="100"/>
        </p:scale>
        <p:origin x="96" y="12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86621" y="18712"/>
            <a:ext cx="9930857" cy="2435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82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1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1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1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82034" y="487808"/>
            <a:ext cx="18140031" cy="102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62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392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59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644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25841" y="3327512"/>
            <a:ext cx="6852417" cy="3242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1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0415" y="515032"/>
            <a:ext cx="18423268" cy="975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5327451"/>
            <a:ext cx="17742138" cy="453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72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hyperlink" Target="http://www.luv2code.com/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hyperlink" Target="http://www.luv2code.com/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hyperlink" Target="http://www.luv2code.com/" TargetMode="External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://www.luv2code.com/" TargetMode="External"/><Relationship Id="rId3" Type="http://schemas.openxmlformats.org/officeDocument/2006/relationships/image" Target="../media/image48.png"/><Relationship Id="rId7" Type="http://schemas.openxmlformats.org/officeDocument/2006/relationships/image" Target="../media/image7.png"/><Relationship Id="rId12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v2code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hyperlink" Target="http://www.luv2code.com/why-bcrypt" TargetMode="External"/><Relationship Id="rId7" Type="http://schemas.openxmlformats.org/officeDocument/2006/relationships/hyperlink" Target="http://www.luv2code.com/password-hashing-best-practice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www.luv2code.com/bcrypt-wiki-page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generate-bcrypt-password" TargetMode="External"/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hyperlink" Target="http://www.luv2code.com/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80" dirty="0">
                <a:solidFill>
                  <a:srgbClr val="314864"/>
                </a:solidFill>
                <a:latin typeface="Microsoft Tai Le"/>
                <a:cs typeface="Microsoft Tai Le"/>
              </a:rPr>
              <a:t>m</a:t>
            </a:r>
            <a:endParaRPr sz="7400">
              <a:latin typeface="Microsoft Tai Le"/>
              <a:cs typeface="Microsoft Tai 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12065" indent="1392555">
              <a:lnSpc>
                <a:spcPct val="100000"/>
              </a:lnSpc>
              <a:spcBef>
                <a:spcPts val="115"/>
              </a:spcBef>
            </a:pPr>
            <a:r>
              <a:rPr spc="-130" dirty="0"/>
              <a:t>Spring </a:t>
            </a:r>
            <a:r>
              <a:rPr spc="-155" dirty="0"/>
              <a:t>Security </a:t>
            </a:r>
            <a:r>
              <a:rPr spc="-150" dirty="0"/>
              <a:t> </a:t>
            </a:r>
            <a:r>
              <a:rPr spc="-135" dirty="0"/>
              <a:t>Password</a:t>
            </a:r>
            <a:r>
              <a:rPr spc="-355" dirty="0"/>
              <a:t> </a:t>
            </a:r>
            <a:r>
              <a:rPr spc="-155" dirty="0"/>
              <a:t>Encryption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5044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/>
              <a:t>Spring</a:t>
            </a:r>
            <a:r>
              <a:rPr sz="6500" spc="-90" dirty="0"/>
              <a:t> </a:t>
            </a:r>
            <a:r>
              <a:rPr sz="6500" spc="135" dirty="0"/>
              <a:t>Security</a:t>
            </a:r>
            <a:r>
              <a:rPr sz="6500" spc="-90" dirty="0"/>
              <a:t> </a:t>
            </a:r>
            <a:r>
              <a:rPr sz="6500" spc="15" dirty="0"/>
              <a:t>Password</a:t>
            </a:r>
            <a:r>
              <a:rPr sz="6500" spc="-90" dirty="0"/>
              <a:t> </a:t>
            </a:r>
            <a:r>
              <a:rPr sz="6500" spc="155" dirty="0"/>
              <a:t>Storage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2034" y="2290895"/>
            <a:ext cx="1629536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Lucida Sans Unicode"/>
              <a:buChar char="•"/>
              <a:tabLst>
                <a:tab pos="588010" algn="l"/>
                <a:tab pos="588645" algn="l"/>
              </a:tabLst>
              <a:defRPr/>
            </a:pP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 5,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passwords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are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stored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using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a 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specific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format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1247" y="3932217"/>
            <a:ext cx="8285480" cy="1318260"/>
            <a:chOff x="761247" y="3932217"/>
            <a:chExt cx="8285480" cy="1318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247" y="3932217"/>
              <a:ext cx="8285307" cy="13180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1247" y="3932217"/>
              <a:ext cx="8285480" cy="1318260"/>
            </a:xfrm>
            <a:custGeom>
              <a:avLst/>
              <a:gdLst/>
              <a:ahLst/>
              <a:cxnLst/>
              <a:rect l="l" t="t" r="r" b="b"/>
              <a:pathLst>
                <a:path w="8285480" h="1318260">
                  <a:moveTo>
                    <a:pt x="8036117" y="0"/>
                  </a:moveTo>
                  <a:lnTo>
                    <a:pt x="250296" y="0"/>
                  </a:lnTo>
                  <a:lnTo>
                    <a:pt x="202297" y="189"/>
                  </a:lnTo>
                  <a:lnTo>
                    <a:pt x="164035" y="1527"/>
                  </a:lnTo>
                  <a:lnTo>
                    <a:pt x="103049" y="12223"/>
                  </a:lnTo>
                  <a:lnTo>
                    <a:pt x="47568" y="47568"/>
                  </a:lnTo>
                  <a:lnTo>
                    <a:pt x="12224" y="103048"/>
                  </a:lnTo>
                  <a:lnTo>
                    <a:pt x="1523" y="164034"/>
                  </a:lnTo>
                  <a:lnTo>
                    <a:pt x="0" y="249452"/>
                  </a:lnTo>
                  <a:lnTo>
                    <a:pt x="4" y="1068596"/>
                  </a:lnTo>
                  <a:lnTo>
                    <a:pt x="191" y="1115725"/>
                  </a:lnTo>
                  <a:lnTo>
                    <a:pt x="1543" y="1154126"/>
                  </a:lnTo>
                  <a:lnTo>
                    <a:pt x="12224" y="1214974"/>
                  </a:lnTo>
                  <a:lnTo>
                    <a:pt x="47568" y="1270454"/>
                  </a:lnTo>
                  <a:lnTo>
                    <a:pt x="103049" y="1305798"/>
                  </a:lnTo>
                  <a:lnTo>
                    <a:pt x="163896" y="1316495"/>
                  </a:lnTo>
                  <a:lnTo>
                    <a:pt x="249452" y="1318023"/>
                  </a:lnTo>
                  <a:lnTo>
                    <a:pt x="8034746" y="1318023"/>
                  </a:lnTo>
                  <a:lnTo>
                    <a:pt x="8083010" y="1317832"/>
                  </a:lnTo>
                  <a:lnTo>
                    <a:pt x="8121272" y="1316495"/>
                  </a:lnTo>
                  <a:lnTo>
                    <a:pt x="8182258" y="1305798"/>
                  </a:lnTo>
                  <a:lnTo>
                    <a:pt x="8237738" y="1270454"/>
                  </a:lnTo>
                  <a:lnTo>
                    <a:pt x="8273083" y="1214974"/>
                  </a:lnTo>
                  <a:lnTo>
                    <a:pt x="8283784" y="1153988"/>
                  </a:lnTo>
                  <a:lnTo>
                    <a:pt x="8285307" y="1068596"/>
                  </a:lnTo>
                  <a:lnTo>
                    <a:pt x="8285303" y="249452"/>
                  </a:lnTo>
                  <a:lnTo>
                    <a:pt x="8285117" y="202297"/>
                  </a:lnTo>
                  <a:lnTo>
                    <a:pt x="8283764" y="163895"/>
                  </a:lnTo>
                  <a:lnTo>
                    <a:pt x="8273083" y="103048"/>
                  </a:lnTo>
                  <a:lnTo>
                    <a:pt x="8237738" y="47568"/>
                  </a:lnTo>
                  <a:lnTo>
                    <a:pt x="8182258" y="12223"/>
                  </a:lnTo>
                  <a:lnTo>
                    <a:pt x="8121411" y="1527"/>
                  </a:lnTo>
                  <a:lnTo>
                    <a:pt x="8036117" y="0"/>
                  </a:lnTo>
                  <a:close/>
                </a:path>
              </a:pathLst>
            </a:custGeom>
            <a:solidFill>
              <a:srgbClr val="4D76A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68403" y="4259421"/>
            <a:ext cx="667385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{bcryp</a:t>
            </a:r>
            <a:r>
              <a:rPr kumimoji="0" sz="3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r>
              <a:rPr kumimoji="0" sz="3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}encodedPassword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0607" y="2366608"/>
            <a:ext cx="18880455" cy="6942455"/>
            <a:chOff x="680607" y="2366608"/>
            <a:chExt cx="18880455" cy="694245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607" y="7266794"/>
              <a:ext cx="18344991" cy="20418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7708" y="2366608"/>
              <a:ext cx="10232999" cy="61024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6544" y="3765615"/>
              <a:ext cx="9395329" cy="32904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46544" y="3765615"/>
              <a:ext cx="9395460" cy="3290570"/>
            </a:xfrm>
            <a:custGeom>
              <a:avLst/>
              <a:gdLst/>
              <a:ahLst/>
              <a:cxnLst/>
              <a:rect l="l" t="t" r="r" b="b"/>
              <a:pathLst>
                <a:path w="9395460" h="3290570">
                  <a:moveTo>
                    <a:pt x="9351481" y="0"/>
                  </a:moveTo>
                  <a:lnTo>
                    <a:pt x="815417" y="0"/>
                  </a:lnTo>
                  <a:lnTo>
                    <a:pt x="798241" y="3476"/>
                  </a:lnTo>
                  <a:lnTo>
                    <a:pt x="784200" y="12951"/>
                  </a:lnTo>
                  <a:lnTo>
                    <a:pt x="774726" y="26994"/>
                  </a:lnTo>
                  <a:lnTo>
                    <a:pt x="771256" y="44147"/>
                  </a:lnTo>
                  <a:lnTo>
                    <a:pt x="771250" y="2568965"/>
                  </a:lnTo>
                  <a:lnTo>
                    <a:pt x="0" y="3290475"/>
                  </a:lnTo>
                  <a:lnTo>
                    <a:pt x="916534" y="2697561"/>
                  </a:lnTo>
                  <a:lnTo>
                    <a:pt x="9351481" y="2697561"/>
                  </a:lnTo>
                  <a:lnTo>
                    <a:pt x="9368612" y="2694085"/>
                  </a:lnTo>
                  <a:lnTo>
                    <a:pt x="9382544" y="2684610"/>
                  </a:lnTo>
                  <a:lnTo>
                    <a:pt x="9391908" y="2670567"/>
                  </a:lnTo>
                  <a:lnTo>
                    <a:pt x="9395328" y="2653413"/>
                  </a:lnTo>
                  <a:lnTo>
                    <a:pt x="9395328" y="44147"/>
                  </a:lnTo>
                  <a:lnTo>
                    <a:pt x="9391908" y="26994"/>
                  </a:lnTo>
                  <a:lnTo>
                    <a:pt x="9382544" y="12951"/>
                  </a:lnTo>
                  <a:lnTo>
                    <a:pt x="9368612" y="3476"/>
                  </a:lnTo>
                  <a:lnTo>
                    <a:pt x="9351481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562894" y="4112829"/>
            <a:ext cx="8253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</a:t>
            </a:r>
            <a:r>
              <a:rPr kumimoji="0" sz="295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column</a:t>
            </a:r>
            <a:r>
              <a:rPr kumimoji="0" sz="29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must</a:t>
            </a:r>
            <a:r>
              <a:rPr kumimoji="0" sz="29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be</a:t>
            </a:r>
            <a:r>
              <a:rPr kumimoji="0" sz="29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at</a:t>
            </a:r>
            <a:r>
              <a:rPr kumimoji="0" sz="295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least</a:t>
            </a:r>
            <a:r>
              <a:rPr kumimoji="0" sz="29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68</a:t>
            </a:r>
            <a:r>
              <a:rPr kumimoji="0" sz="29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chars</a:t>
            </a:r>
            <a:r>
              <a:rPr kumimoji="0" sz="29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wide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62894" y="5067774"/>
            <a:ext cx="4726940" cy="10306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{bcrypt}</a:t>
            </a:r>
            <a:r>
              <a:rPr kumimoji="0" sz="29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-</a:t>
            </a:r>
            <a:r>
              <a:rPr kumimoji="0" sz="295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8</a:t>
            </a:r>
            <a:r>
              <a:rPr kumimoji="0" sz="29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chars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1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encodedPassword</a:t>
            </a:r>
            <a:r>
              <a:rPr kumimoji="0" sz="2950" b="1" i="1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-</a:t>
            </a:r>
            <a:r>
              <a:rPr kumimoji="0" sz="2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60</a:t>
            </a:r>
            <a:r>
              <a:rPr kumimoji="0" sz="2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chars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12735" y="4860212"/>
            <a:ext cx="4269740" cy="2727960"/>
            <a:chOff x="3112735" y="4860212"/>
            <a:chExt cx="4269740" cy="2727960"/>
          </a:xfrm>
        </p:grpSpPr>
        <p:sp>
          <p:nvSpPr>
            <p:cNvPr id="16" name="object 16"/>
            <p:cNvSpPr/>
            <p:nvPr/>
          </p:nvSpPr>
          <p:spPr>
            <a:xfrm>
              <a:off x="3149383" y="4972293"/>
              <a:ext cx="289560" cy="2365375"/>
            </a:xfrm>
            <a:custGeom>
              <a:avLst/>
              <a:gdLst/>
              <a:ahLst/>
              <a:cxnLst/>
              <a:rect l="l" t="t" r="r" b="b"/>
              <a:pathLst>
                <a:path w="289560" h="2365375">
                  <a:moveTo>
                    <a:pt x="0" y="0"/>
                  </a:moveTo>
                  <a:lnTo>
                    <a:pt x="284789" y="2328711"/>
                  </a:lnTo>
                  <a:lnTo>
                    <a:pt x="289238" y="2365089"/>
                  </a:lnTo>
                </a:path>
              </a:pathLst>
            </a:custGeom>
            <a:ln w="73296">
              <a:solidFill>
                <a:srgbClr val="9421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290743" y="7283465"/>
              <a:ext cx="287020" cy="304800"/>
            </a:xfrm>
            <a:custGeom>
              <a:avLst/>
              <a:gdLst/>
              <a:ahLst/>
              <a:cxnLst/>
              <a:rect l="l" t="t" r="r" b="b"/>
              <a:pathLst>
                <a:path w="287020" h="304800">
                  <a:moveTo>
                    <a:pt x="286859" y="0"/>
                  </a:moveTo>
                  <a:lnTo>
                    <a:pt x="0" y="35080"/>
                  </a:lnTo>
                  <a:lnTo>
                    <a:pt x="178510" y="304399"/>
                  </a:lnTo>
                  <a:lnTo>
                    <a:pt x="286859" y="0"/>
                  </a:lnTo>
                  <a:close/>
                </a:path>
              </a:pathLst>
            </a:custGeom>
            <a:solidFill>
              <a:srgbClr val="94219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388739" y="4896860"/>
              <a:ext cx="1831339" cy="2177415"/>
            </a:xfrm>
            <a:custGeom>
              <a:avLst/>
              <a:gdLst/>
              <a:ahLst/>
              <a:cxnLst/>
              <a:rect l="l" t="t" r="r" b="b"/>
              <a:pathLst>
                <a:path w="1831340" h="2177415">
                  <a:moveTo>
                    <a:pt x="0" y="0"/>
                  </a:moveTo>
                  <a:lnTo>
                    <a:pt x="1807333" y="2148994"/>
                  </a:lnTo>
                  <a:lnTo>
                    <a:pt x="1830922" y="2177041"/>
                  </a:lnTo>
                </a:path>
              </a:pathLst>
            </a:custGeom>
            <a:ln w="73296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085485" y="6952849"/>
              <a:ext cx="297180" cy="314325"/>
            </a:xfrm>
            <a:custGeom>
              <a:avLst/>
              <a:gdLst/>
              <a:ahLst/>
              <a:cxnLst/>
              <a:rect l="l" t="t" r="r" b="b"/>
              <a:pathLst>
                <a:path w="297179" h="314325">
                  <a:moveTo>
                    <a:pt x="221175" y="0"/>
                  </a:moveTo>
                  <a:lnTo>
                    <a:pt x="0" y="186011"/>
                  </a:lnTo>
                  <a:lnTo>
                    <a:pt x="296599" y="314181"/>
                  </a:lnTo>
                  <a:lnTo>
                    <a:pt x="22117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6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7043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" dirty="0"/>
              <a:t>Modify</a:t>
            </a:r>
            <a:r>
              <a:rPr sz="6500" spc="-90" dirty="0"/>
              <a:t> </a:t>
            </a:r>
            <a:r>
              <a:rPr sz="6500" spc="450" dirty="0"/>
              <a:t>DDL</a:t>
            </a:r>
            <a:r>
              <a:rPr sz="6500" spc="-90" dirty="0"/>
              <a:t> </a:t>
            </a:r>
            <a:r>
              <a:rPr sz="6500" spc="60" dirty="0"/>
              <a:t>for</a:t>
            </a:r>
            <a:r>
              <a:rPr sz="6500" spc="-85" dirty="0"/>
              <a:t> </a:t>
            </a:r>
            <a:r>
              <a:rPr sz="6500" spc="15" dirty="0"/>
              <a:t>Password</a:t>
            </a:r>
            <a:r>
              <a:rPr sz="6500" spc="-90" dirty="0"/>
              <a:t> </a:t>
            </a:r>
            <a:r>
              <a:rPr sz="6500" spc="145" dirty="0"/>
              <a:t>Field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598122" y="2757297"/>
            <a:ext cx="13827125" cy="6441440"/>
            <a:chOff x="598122" y="2757297"/>
            <a:chExt cx="13827125" cy="6441440"/>
          </a:xfrm>
        </p:grpSpPr>
        <p:sp>
          <p:nvSpPr>
            <p:cNvPr id="4" name="object 4"/>
            <p:cNvSpPr/>
            <p:nvPr/>
          </p:nvSpPr>
          <p:spPr>
            <a:xfrm>
              <a:off x="776127" y="2872476"/>
              <a:ext cx="13471525" cy="5981065"/>
            </a:xfrm>
            <a:custGeom>
              <a:avLst/>
              <a:gdLst/>
              <a:ahLst/>
              <a:cxnLst/>
              <a:rect l="l" t="t" r="r" b="b"/>
              <a:pathLst>
                <a:path w="13471525" h="5981065">
                  <a:moveTo>
                    <a:pt x="0" y="0"/>
                  </a:moveTo>
                  <a:lnTo>
                    <a:pt x="13471050" y="0"/>
                  </a:lnTo>
                  <a:lnTo>
                    <a:pt x="13471050" y="5980473"/>
                  </a:lnTo>
                  <a:lnTo>
                    <a:pt x="0" y="5980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122" y="2757297"/>
              <a:ext cx="13827065" cy="64411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5441" y="3411279"/>
            <a:ext cx="10280650" cy="1194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459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CREATE</a:t>
            </a:r>
            <a:r>
              <a:rPr kumimoji="0" sz="3950" b="1" i="0" u="none" strike="noStrike" kern="1200" cap="none" spc="-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TABLE</a:t>
            </a:r>
            <a:r>
              <a:rPr kumimoji="0" sz="3950" b="1" i="0" u="none" strike="noStrike" kern="1200" cap="none" spc="-1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`users`</a:t>
            </a:r>
            <a:r>
              <a:rPr kumimoji="0" sz="39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615315" marR="0" lvl="0" indent="0" algn="l" defTabSz="914400" rtl="0" eaLnBrk="1" fontAlgn="auto" latinLnBrk="0" hangingPunct="1">
              <a:lnSpc>
                <a:spcPts val="45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`username`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varchar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(50)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NOT</a:t>
            </a:r>
            <a:r>
              <a:rPr kumimoji="0" sz="3950" b="1" i="0" u="none" strike="noStrike" kern="1200" cap="none" spc="-1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5329D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NULL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665" y="4542135"/>
            <a:ext cx="96774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4234815" algn="l"/>
              </a:tabLst>
              <a:defRPr/>
            </a:pP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`password`	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char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68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r>
              <a:rPr kumimoji="0" sz="39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NOT</a:t>
            </a:r>
            <a:r>
              <a:rPr kumimoji="0" sz="3950" b="1" i="0" u="none" strike="noStrike" kern="1200" cap="none" spc="-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5329D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NULL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8665" y="5107562"/>
            <a:ext cx="907415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`enabled`</a:t>
            </a:r>
            <a:r>
              <a:rPr kumimoji="0" sz="39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tinyint(1)</a:t>
            </a:r>
            <a:r>
              <a:rPr kumimoji="0" sz="39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NOT</a:t>
            </a:r>
            <a:r>
              <a:rPr kumimoji="0" sz="3950" b="1" i="0" u="none" strike="noStrike" kern="1200" cap="none" spc="-2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5329D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NULL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5441" y="6238418"/>
            <a:ext cx="11787505" cy="1759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5315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PRIMARY</a:t>
            </a:r>
            <a:r>
              <a:rPr kumimoji="0" sz="3950" b="1" i="0" u="none" strike="noStrike" kern="1200" cap="none" spc="-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KEY 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(`username`)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r>
              <a:rPr kumimoji="0" sz="39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ENGINE=InnoDB</a:t>
            </a:r>
            <a:r>
              <a:rPr kumimoji="0" sz="39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DEFAULT</a:t>
            </a:r>
            <a:r>
              <a:rPr kumimoji="0" sz="3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CHARSET=latin1;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789399" y="2337586"/>
            <a:ext cx="9314815" cy="5154295"/>
            <a:chOff x="10789399" y="2337586"/>
            <a:chExt cx="9314815" cy="515429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399" y="2337586"/>
              <a:ext cx="9314700" cy="51537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8234" y="3558719"/>
              <a:ext cx="8532462" cy="26975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208234" y="3558718"/>
              <a:ext cx="8532495" cy="2698115"/>
            </a:xfrm>
            <a:custGeom>
              <a:avLst/>
              <a:gdLst/>
              <a:ahLst/>
              <a:cxnLst/>
              <a:rect l="l" t="t" r="r" b="b"/>
              <a:pathLst>
                <a:path w="8532494" h="2698115">
                  <a:moveTo>
                    <a:pt x="8488610" y="0"/>
                  </a:moveTo>
                  <a:lnTo>
                    <a:pt x="899187" y="0"/>
                  </a:lnTo>
                  <a:lnTo>
                    <a:pt x="882005" y="3476"/>
                  </a:lnTo>
                  <a:lnTo>
                    <a:pt x="867961" y="12951"/>
                  </a:lnTo>
                  <a:lnTo>
                    <a:pt x="858486" y="26994"/>
                  </a:lnTo>
                  <a:lnTo>
                    <a:pt x="855010" y="44174"/>
                  </a:lnTo>
                  <a:lnTo>
                    <a:pt x="855010" y="1298389"/>
                  </a:lnTo>
                  <a:lnTo>
                    <a:pt x="0" y="1386737"/>
                  </a:lnTo>
                  <a:lnTo>
                    <a:pt x="855010" y="1474759"/>
                  </a:lnTo>
                  <a:lnTo>
                    <a:pt x="855010" y="2653388"/>
                  </a:lnTo>
                  <a:lnTo>
                    <a:pt x="858487" y="2670568"/>
                  </a:lnTo>
                  <a:lnTo>
                    <a:pt x="867962" y="2684611"/>
                  </a:lnTo>
                  <a:lnTo>
                    <a:pt x="882008" y="2694086"/>
                  </a:lnTo>
                  <a:lnTo>
                    <a:pt x="899187" y="2697561"/>
                  </a:lnTo>
                  <a:lnTo>
                    <a:pt x="8488610" y="2697561"/>
                  </a:lnTo>
                  <a:lnTo>
                    <a:pt x="8505742" y="2694085"/>
                  </a:lnTo>
                  <a:lnTo>
                    <a:pt x="8519674" y="2684610"/>
                  </a:lnTo>
                  <a:lnTo>
                    <a:pt x="8529037" y="2670567"/>
                  </a:lnTo>
                  <a:lnTo>
                    <a:pt x="8532462" y="2653388"/>
                  </a:lnTo>
                  <a:lnTo>
                    <a:pt x="8532462" y="44174"/>
                  </a:lnTo>
                  <a:lnTo>
                    <a:pt x="8529037" y="26994"/>
                  </a:lnTo>
                  <a:lnTo>
                    <a:pt x="8519673" y="12951"/>
                  </a:lnTo>
                  <a:lnTo>
                    <a:pt x="8505741" y="3476"/>
                  </a:lnTo>
                  <a:lnTo>
                    <a:pt x="848861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112585" y="4029061"/>
            <a:ext cx="733933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</a:t>
            </a: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column</a:t>
            </a: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must</a:t>
            </a: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be</a:t>
            </a:r>
            <a:r>
              <a:rPr kumimoji="0" sz="26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at</a:t>
            </a: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least</a:t>
            </a: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68</a:t>
            </a:r>
            <a:r>
              <a:rPr kumimoji="0" sz="26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chars</a:t>
            </a: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wide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12585" y="4870921"/>
            <a:ext cx="4204970" cy="9055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{bcrypt}</a:t>
            </a:r>
            <a:r>
              <a:rPr kumimoji="0" sz="26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-</a:t>
            </a:r>
            <a:r>
              <a:rPr kumimoji="0" sz="26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8</a:t>
            </a:r>
            <a:r>
              <a:rPr kumimoji="0" sz="26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chars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1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encodedPassword</a:t>
            </a:r>
            <a:r>
              <a:rPr kumimoji="0" sz="2600" b="1" i="1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-</a:t>
            </a:r>
            <a:r>
              <a:rPr kumimoji="0" sz="2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60</a:t>
            </a:r>
            <a:r>
              <a:rPr kumimoji="0" sz="2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chars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5989" y="4566510"/>
            <a:ext cx="9847426" cy="68199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6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30"/>
              </a:spcBef>
            </a:pPr>
            <a:r>
              <a:rPr spc="265" dirty="0"/>
              <a:t>Step</a:t>
            </a:r>
            <a:r>
              <a:rPr spc="-70" dirty="0"/>
              <a:t> </a:t>
            </a:r>
            <a:r>
              <a:rPr spc="-50" dirty="0"/>
              <a:t>1:</a:t>
            </a:r>
            <a:r>
              <a:rPr spc="-409" dirty="0"/>
              <a:t> </a:t>
            </a:r>
            <a:r>
              <a:rPr spc="155" dirty="0"/>
              <a:t>Develop</a:t>
            </a:r>
            <a:r>
              <a:rPr spc="-70" dirty="0"/>
              <a:t> </a:t>
            </a:r>
            <a:r>
              <a:rPr spc="355" dirty="0"/>
              <a:t>SQL</a:t>
            </a:r>
            <a:r>
              <a:rPr spc="-65" dirty="0"/>
              <a:t> </a:t>
            </a:r>
            <a:r>
              <a:rPr spc="155" dirty="0"/>
              <a:t>Script</a:t>
            </a:r>
            <a:r>
              <a:rPr spc="-70" dirty="0"/>
              <a:t> </a:t>
            </a:r>
            <a:r>
              <a:rPr spc="240" dirty="0"/>
              <a:t>to</a:t>
            </a:r>
            <a:r>
              <a:rPr spc="-70" dirty="0"/>
              <a:t> </a:t>
            </a:r>
            <a:r>
              <a:rPr spc="190" dirty="0"/>
              <a:t>setup</a:t>
            </a:r>
            <a:r>
              <a:rPr spc="-70" dirty="0"/>
              <a:t> </a:t>
            </a:r>
            <a:r>
              <a:rPr spc="105" dirty="0"/>
              <a:t>database</a:t>
            </a:r>
            <a:r>
              <a:rPr spc="-65" dirty="0"/>
              <a:t> </a:t>
            </a:r>
            <a:r>
              <a:rPr spc="120" dirty="0"/>
              <a:t>tables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5099" y="2609746"/>
            <a:ext cx="19274155" cy="6723380"/>
            <a:chOff x="415099" y="2609746"/>
            <a:chExt cx="19274155" cy="6723380"/>
          </a:xfrm>
        </p:grpSpPr>
        <p:sp>
          <p:nvSpPr>
            <p:cNvPr id="4" name="object 4"/>
            <p:cNvSpPr/>
            <p:nvPr/>
          </p:nvSpPr>
          <p:spPr>
            <a:xfrm>
              <a:off x="593102" y="2724930"/>
              <a:ext cx="18917920" cy="6263005"/>
            </a:xfrm>
            <a:custGeom>
              <a:avLst/>
              <a:gdLst/>
              <a:ahLst/>
              <a:cxnLst/>
              <a:rect l="l" t="t" r="r" b="b"/>
              <a:pathLst>
                <a:path w="18917920" h="6263005">
                  <a:moveTo>
                    <a:pt x="18917895" y="4094035"/>
                  </a:moveTo>
                  <a:lnTo>
                    <a:pt x="0" y="4094035"/>
                  </a:lnTo>
                  <a:lnTo>
                    <a:pt x="0" y="6262382"/>
                  </a:lnTo>
                  <a:lnTo>
                    <a:pt x="18917895" y="6262382"/>
                  </a:lnTo>
                  <a:lnTo>
                    <a:pt x="18917895" y="4094035"/>
                  </a:lnTo>
                  <a:close/>
                </a:path>
                <a:path w="18917920" h="6263005">
                  <a:moveTo>
                    <a:pt x="18917895" y="0"/>
                  </a:moveTo>
                  <a:lnTo>
                    <a:pt x="0" y="0"/>
                  </a:lnTo>
                  <a:lnTo>
                    <a:pt x="0" y="2674188"/>
                  </a:lnTo>
                  <a:lnTo>
                    <a:pt x="18917895" y="2674188"/>
                  </a:lnTo>
                  <a:lnTo>
                    <a:pt x="189178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099" y="2609746"/>
              <a:ext cx="19273905" cy="672309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61277" y="3351092"/>
            <a:ext cx="4524375" cy="1135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NSERT</a:t>
            </a:r>
            <a:r>
              <a:rPr kumimoji="0" sz="3950" b="1" i="0" u="none" strike="noStrike" kern="1200" cap="none" spc="-1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INTO</a:t>
            </a:r>
            <a:r>
              <a:rPr kumimoji="0" sz="3950" b="1" i="0" u="none" strike="noStrike" kern="1200" cap="none" spc="-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`use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ts val="45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ALUES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965" y="3254216"/>
            <a:ext cx="18575020" cy="1640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459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4838065" algn="l"/>
              </a:tabLst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	</a:t>
            </a:r>
            <a:r>
              <a:rPr kumimoji="0" sz="39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rs`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4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3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‘john'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'{bcrypt}$2a$04$eFytJDGtjbThXa80FyOOBuFdK2IwjyWefYkMpiBEFlpBwDH.5PM0K'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,1),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665" y="5350929"/>
            <a:ext cx="18775680" cy="1285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'mary'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'{bcrypt}$2a$04$eFytJDGtjbThXa80FyOOBuFdK2IwjyWefYkMpiBEFlpBwDH.5PM0K'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,1),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'susan'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'{bcrypt}$2a$04$eFytJDGtjbThXa80FyOOBuFdK2IwjyWefYkMpiBEFlpBwDH.5PM0K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,1);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4937" y="66312"/>
            <a:ext cx="5491480" cy="5586095"/>
            <a:chOff x="504937" y="66312"/>
            <a:chExt cx="5491480" cy="558609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37" y="66312"/>
              <a:ext cx="5491324" cy="55856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772" y="1368430"/>
              <a:ext cx="4653653" cy="296751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23772" y="1368431"/>
              <a:ext cx="4653915" cy="2967990"/>
            </a:xfrm>
            <a:custGeom>
              <a:avLst/>
              <a:gdLst/>
              <a:ahLst/>
              <a:cxnLst/>
              <a:rect l="l" t="t" r="r" b="b"/>
              <a:pathLst>
                <a:path w="4653915" h="2967990">
                  <a:moveTo>
                    <a:pt x="2690689" y="1842874"/>
                  </a:moveTo>
                  <a:lnTo>
                    <a:pt x="2526101" y="1842874"/>
                  </a:lnTo>
                  <a:lnTo>
                    <a:pt x="2608231" y="2967513"/>
                  </a:lnTo>
                  <a:lnTo>
                    <a:pt x="2690689" y="1842874"/>
                  </a:lnTo>
                  <a:close/>
                </a:path>
                <a:path w="4653915" h="2967990">
                  <a:moveTo>
                    <a:pt x="4612430" y="0"/>
                  </a:moveTo>
                  <a:lnTo>
                    <a:pt x="41223" y="0"/>
                  </a:lnTo>
                  <a:lnTo>
                    <a:pt x="25206" y="3247"/>
                  </a:lnTo>
                  <a:lnTo>
                    <a:pt x="12098" y="12097"/>
                  </a:lnTo>
                  <a:lnTo>
                    <a:pt x="3248" y="25205"/>
                  </a:lnTo>
                  <a:lnTo>
                    <a:pt x="0" y="41227"/>
                  </a:lnTo>
                  <a:lnTo>
                    <a:pt x="0" y="1801646"/>
                  </a:lnTo>
                  <a:lnTo>
                    <a:pt x="3248" y="1817668"/>
                  </a:lnTo>
                  <a:lnTo>
                    <a:pt x="12098" y="1830776"/>
                  </a:lnTo>
                  <a:lnTo>
                    <a:pt x="25206" y="1839626"/>
                  </a:lnTo>
                  <a:lnTo>
                    <a:pt x="41228" y="1842874"/>
                  </a:lnTo>
                  <a:lnTo>
                    <a:pt x="4612425" y="1842874"/>
                  </a:lnTo>
                  <a:lnTo>
                    <a:pt x="4628447" y="1839626"/>
                  </a:lnTo>
                  <a:lnTo>
                    <a:pt x="4641555" y="1830776"/>
                  </a:lnTo>
                  <a:lnTo>
                    <a:pt x="4650405" y="1817668"/>
                  </a:lnTo>
                  <a:lnTo>
                    <a:pt x="4653653" y="1801646"/>
                  </a:lnTo>
                  <a:lnTo>
                    <a:pt x="4653653" y="41227"/>
                  </a:lnTo>
                  <a:lnTo>
                    <a:pt x="4650405" y="25205"/>
                  </a:lnTo>
                  <a:lnTo>
                    <a:pt x="4641555" y="12097"/>
                  </a:lnTo>
                  <a:lnTo>
                    <a:pt x="4628447" y="3247"/>
                  </a:lnTo>
                  <a:lnTo>
                    <a:pt x="461243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35937" y="1662641"/>
            <a:ext cx="303593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r>
              <a:rPr kumimoji="0" sz="3800" b="1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encoding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61588" y="2301365"/>
            <a:ext cx="276860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algorithm</a:t>
            </a:r>
            <a:r>
              <a:rPr kumimoji="0" sz="38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id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39330" y="1302421"/>
            <a:ext cx="13832205" cy="3928110"/>
            <a:chOff x="4439330" y="1302421"/>
            <a:chExt cx="13832205" cy="392811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3740" y="1302421"/>
              <a:ext cx="9397292" cy="39276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2578" y="2293652"/>
              <a:ext cx="8559619" cy="19312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330" y="2293652"/>
              <a:ext cx="13707411" cy="286724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986995" y="2584079"/>
            <a:ext cx="716915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encrypted</a:t>
            </a:r>
            <a:r>
              <a:rPr kumimoji="0" sz="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password:</a:t>
            </a:r>
            <a:r>
              <a:rPr kumimoji="0" sz="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fun123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9188" y="3564649"/>
            <a:ext cx="19380835" cy="6942455"/>
            <a:chOff x="169188" y="3564649"/>
            <a:chExt cx="19380835" cy="6942455"/>
          </a:xfrm>
        </p:grpSpPr>
        <p:sp>
          <p:nvSpPr>
            <p:cNvPr id="21" name="object 21"/>
            <p:cNvSpPr/>
            <p:nvPr/>
          </p:nvSpPr>
          <p:spPr>
            <a:xfrm>
              <a:off x="607795" y="5399117"/>
              <a:ext cx="18942050" cy="1419860"/>
            </a:xfrm>
            <a:custGeom>
              <a:avLst/>
              <a:gdLst/>
              <a:ahLst/>
              <a:cxnLst/>
              <a:rect l="l" t="t" r="r" b="b"/>
              <a:pathLst>
                <a:path w="18942050" h="1419859">
                  <a:moveTo>
                    <a:pt x="18941946" y="0"/>
                  </a:moveTo>
                  <a:lnTo>
                    <a:pt x="0" y="0"/>
                  </a:lnTo>
                  <a:lnTo>
                    <a:pt x="0" y="1419838"/>
                  </a:lnTo>
                  <a:lnTo>
                    <a:pt x="18941946" y="1419838"/>
                  </a:lnTo>
                  <a:lnTo>
                    <a:pt x="189419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188" y="3564649"/>
              <a:ext cx="8066181" cy="694219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024" y="5121112"/>
              <a:ext cx="7228510" cy="381532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8024" y="5121112"/>
              <a:ext cx="7228840" cy="3815715"/>
            </a:xfrm>
            <a:custGeom>
              <a:avLst/>
              <a:gdLst/>
              <a:ahLst/>
              <a:cxnLst/>
              <a:rect l="l" t="t" r="r" b="b"/>
              <a:pathLst>
                <a:path w="7228840" h="3815715">
                  <a:moveTo>
                    <a:pt x="7176156" y="1081118"/>
                  </a:moveTo>
                  <a:lnTo>
                    <a:pt x="52354" y="1081118"/>
                  </a:lnTo>
                  <a:lnTo>
                    <a:pt x="31975" y="1085233"/>
                  </a:lnTo>
                  <a:lnTo>
                    <a:pt x="15334" y="1096453"/>
                  </a:lnTo>
                  <a:lnTo>
                    <a:pt x="4114" y="1113094"/>
                  </a:lnTo>
                  <a:lnTo>
                    <a:pt x="0" y="1133473"/>
                  </a:lnTo>
                  <a:lnTo>
                    <a:pt x="0" y="3762974"/>
                  </a:lnTo>
                  <a:lnTo>
                    <a:pt x="4114" y="3783353"/>
                  </a:lnTo>
                  <a:lnTo>
                    <a:pt x="15334" y="3799994"/>
                  </a:lnTo>
                  <a:lnTo>
                    <a:pt x="31975" y="3811214"/>
                  </a:lnTo>
                  <a:lnTo>
                    <a:pt x="52354" y="3815328"/>
                  </a:lnTo>
                  <a:lnTo>
                    <a:pt x="7176156" y="3815328"/>
                  </a:lnTo>
                  <a:lnTo>
                    <a:pt x="7196535" y="3811214"/>
                  </a:lnTo>
                  <a:lnTo>
                    <a:pt x="7213176" y="3799994"/>
                  </a:lnTo>
                  <a:lnTo>
                    <a:pt x="7224396" y="3783353"/>
                  </a:lnTo>
                  <a:lnTo>
                    <a:pt x="7228510" y="3762974"/>
                  </a:lnTo>
                  <a:lnTo>
                    <a:pt x="7228510" y="1133473"/>
                  </a:lnTo>
                  <a:lnTo>
                    <a:pt x="7224396" y="1113094"/>
                  </a:lnTo>
                  <a:lnTo>
                    <a:pt x="7213176" y="1096453"/>
                  </a:lnTo>
                  <a:lnTo>
                    <a:pt x="7196534" y="1085233"/>
                  </a:lnTo>
                  <a:lnTo>
                    <a:pt x="7176156" y="1081118"/>
                  </a:lnTo>
                  <a:close/>
                </a:path>
                <a:path w="7228840" h="3815715">
                  <a:moveTo>
                    <a:pt x="2920395" y="0"/>
                  </a:moveTo>
                  <a:lnTo>
                    <a:pt x="2815686" y="1081118"/>
                  </a:lnTo>
                  <a:lnTo>
                    <a:pt x="3025104" y="1081118"/>
                  </a:lnTo>
                  <a:lnTo>
                    <a:pt x="292039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04029" y="6554639"/>
            <a:ext cx="6794500" cy="194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10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Let’s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Spring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know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 </a:t>
            </a:r>
            <a:r>
              <a:rPr kumimoji="0" sz="3800" b="1" i="0" u="none" strike="noStrike" kern="1200" cap="none" spc="-9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passwords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are stored as </a:t>
            </a:r>
            <a:r>
              <a:rPr kumimoji="0" sz="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encrypted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passwords: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bcrypt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10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30"/>
              </a:spcBef>
            </a:pPr>
            <a:r>
              <a:rPr spc="265" dirty="0"/>
              <a:t>Step</a:t>
            </a:r>
            <a:r>
              <a:rPr spc="-70" dirty="0"/>
              <a:t> </a:t>
            </a:r>
            <a:r>
              <a:rPr spc="-50" dirty="0"/>
              <a:t>1:</a:t>
            </a:r>
            <a:r>
              <a:rPr spc="-409" dirty="0"/>
              <a:t> </a:t>
            </a:r>
            <a:r>
              <a:rPr spc="155" dirty="0"/>
              <a:t>Develop</a:t>
            </a:r>
            <a:r>
              <a:rPr spc="-70" dirty="0"/>
              <a:t> </a:t>
            </a:r>
            <a:r>
              <a:rPr spc="355" dirty="0"/>
              <a:t>SQL</a:t>
            </a:r>
            <a:r>
              <a:rPr spc="-65" dirty="0"/>
              <a:t> </a:t>
            </a:r>
            <a:r>
              <a:rPr spc="155" dirty="0"/>
              <a:t>Script</a:t>
            </a:r>
            <a:r>
              <a:rPr spc="-70" dirty="0"/>
              <a:t> </a:t>
            </a:r>
            <a:r>
              <a:rPr spc="240" dirty="0"/>
              <a:t>to</a:t>
            </a:r>
            <a:r>
              <a:rPr spc="-70" dirty="0"/>
              <a:t> </a:t>
            </a:r>
            <a:r>
              <a:rPr spc="190" dirty="0"/>
              <a:t>setup</a:t>
            </a:r>
            <a:r>
              <a:rPr spc="-70" dirty="0"/>
              <a:t> </a:t>
            </a:r>
            <a:r>
              <a:rPr spc="105" dirty="0"/>
              <a:t>database</a:t>
            </a:r>
            <a:r>
              <a:rPr spc="-65" dirty="0"/>
              <a:t> </a:t>
            </a:r>
            <a:r>
              <a:rPr spc="120" dirty="0"/>
              <a:t>tables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5099" y="2609746"/>
            <a:ext cx="19274155" cy="6723380"/>
            <a:chOff x="415099" y="2609746"/>
            <a:chExt cx="19274155" cy="6723380"/>
          </a:xfrm>
        </p:grpSpPr>
        <p:sp>
          <p:nvSpPr>
            <p:cNvPr id="4" name="object 4"/>
            <p:cNvSpPr/>
            <p:nvPr/>
          </p:nvSpPr>
          <p:spPr>
            <a:xfrm>
              <a:off x="593104" y="2724926"/>
              <a:ext cx="18917920" cy="6262370"/>
            </a:xfrm>
            <a:custGeom>
              <a:avLst/>
              <a:gdLst/>
              <a:ahLst/>
              <a:cxnLst/>
              <a:rect l="l" t="t" r="r" b="b"/>
              <a:pathLst>
                <a:path w="18917920" h="6262370">
                  <a:moveTo>
                    <a:pt x="0" y="0"/>
                  </a:moveTo>
                  <a:lnTo>
                    <a:pt x="18917892" y="0"/>
                  </a:lnTo>
                  <a:lnTo>
                    <a:pt x="18917892" y="6262375"/>
                  </a:lnTo>
                  <a:lnTo>
                    <a:pt x="0" y="6262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099" y="2609746"/>
              <a:ext cx="19273905" cy="672309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46965" y="3254216"/>
            <a:ext cx="18801080" cy="33572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13049885" lvl="0" indent="0" algn="l" defTabSz="914400" rtl="0" eaLnBrk="1" fontAlgn="auto" latinLnBrk="0" hangingPunct="1">
              <a:lnSpc>
                <a:spcPts val="4450"/>
              </a:lnSpc>
              <a:spcBef>
                <a:spcPts val="4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INSERT INTO </a:t>
            </a:r>
            <a:r>
              <a:rPr kumimoji="0" sz="39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`users` </a:t>
            </a:r>
            <a:r>
              <a:rPr kumimoji="0" sz="3950" b="1" i="0" u="none" strike="noStrike" kern="1200" cap="none" spc="-2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VALUES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3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‘john'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'{bcrypt}$2a$04$eFytJDGtjbThXa80FyOOBuFdK2IwjyWefYkMpiBEFlpBwDH.5PM0K'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,1),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9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'mary'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'{bcrypt}$2a$04$eFytJDGtjbThXa80FyOOBuFdK2IwjyWefYkMpiBEFlpBwDH.5PM0K'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,1), </a:t>
            </a:r>
            <a:r>
              <a:rPr kumimoji="0" sz="2950" b="1" i="0" u="none" strike="noStrike" kern="1200" cap="none" spc="-17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'susan'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'{bcrypt}$2a$04$eFytJDGtjbThXa80FyOOBuFdK2IwjyWefYkMpiBEFlpBwDH.5PM0K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,1);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4937" y="66312"/>
            <a:ext cx="5491480" cy="5586095"/>
            <a:chOff x="504937" y="66312"/>
            <a:chExt cx="5491480" cy="55860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37" y="66312"/>
              <a:ext cx="5491324" cy="55856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772" y="1368430"/>
              <a:ext cx="4653653" cy="296751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23772" y="1368431"/>
              <a:ext cx="4653915" cy="2967990"/>
            </a:xfrm>
            <a:custGeom>
              <a:avLst/>
              <a:gdLst/>
              <a:ahLst/>
              <a:cxnLst/>
              <a:rect l="l" t="t" r="r" b="b"/>
              <a:pathLst>
                <a:path w="4653915" h="2967990">
                  <a:moveTo>
                    <a:pt x="2690689" y="1842874"/>
                  </a:moveTo>
                  <a:lnTo>
                    <a:pt x="2526101" y="1842874"/>
                  </a:lnTo>
                  <a:lnTo>
                    <a:pt x="2608231" y="2967513"/>
                  </a:lnTo>
                  <a:lnTo>
                    <a:pt x="2690689" y="1842874"/>
                  </a:lnTo>
                  <a:close/>
                </a:path>
                <a:path w="4653915" h="2967990">
                  <a:moveTo>
                    <a:pt x="4612430" y="0"/>
                  </a:moveTo>
                  <a:lnTo>
                    <a:pt x="41223" y="0"/>
                  </a:lnTo>
                  <a:lnTo>
                    <a:pt x="25206" y="3247"/>
                  </a:lnTo>
                  <a:lnTo>
                    <a:pt x="12098" y="12097"/>
                  </a:lnTo>
                  <a:lnTo>
                    <a:pt x="3248" y="25205"/>
                  </a:lnTo>
                  <a:lnTo>
                    <a:pt x="0" y="41227"/>
                  </a:lnTo>
                  <a:lnTo>
                    <a:pt x="0" y="1801646"/>
                  </a:lnTo>
                  <a:lnTo>
                    <a:pt x="3248" y="1817668"/>
                  </a:lnTo>
                  <a:lnTo>
                    <a:pt x="12098" y="1830776"/>
                  </a:lnTo>
                  <a:lnTo>
                    <a:pt x="25206" y="1839626"/>
                  </a:lnTo>
                  <a:lnTo>
                    <a:pt x="41228" y="1842874"/>
                  </a:lnTo>
                  <a:lnTo>
                    <a:pt x="4612425" y="1842874"/>
                  </a:lnTo>
                  <a:lnTo>
                    <a:pt x="4628447" y="1839626"/>
                  </a:lnTo>
                  <a:lnTo>
                    <a:pt x="4641555" y="1830776"/>
                  </a:lnTo>
                  <a:lnTo>
                    <a:pt x="4650405" y="1817668"/>
                  </a:lnTo>
                  <a:lnTo>
                    <a:pt x="4653653" y="1801646"/>
                  </a:lnTo>
                  <a:lnTo>
                    <a:pt x="4653653" y="41227"/>
                  </a:lnTo>
                  <a:lnTo>
                    <a:pt x="4650405" y="25205"/>
                  </a:lnTo>
                  <a:lnTo>
                    <a:pt x="4641555" y="12097"/>
                  </a:lnTo>
                  <a:lnTo>
                    <a:pt x="4628447" y="3247"/>
                  </a:lnTo>
                  <a:lnTo>
                    <a:pt x="461243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35937" y="1662641"/>
            <a:ext cx="303593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r>
              <a:rPr kumimoji="0" sz="3800" b="1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encoding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61588" y="2301365"/>
            <a:ext cx="276860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algorithm</a:t>
            </a:r>
            <a:r>
              <a:rPr kumimoji="0" sz="38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id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873740" y="1302421"/>
            <a:ext cx="9397365" cy="3928110"/>
            <a:chOff x="8873740" y="1302421"/>
            <a:chExt cx="9397365" cy="392811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3740" y="1302421"/>
              <a:ext cx="9397292" cy="39276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2577" y="2293652"/>
              <a:ext cx="8559619" cy="19312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292577" y="2293652"/>
              <a:ext cx="8559800" cy="1931670"/>
            </a:xfrm>
            <a:custGeom>
              <a:avLst/>
              <a:gdLst/>
              <a:ahLst/>
              <a:cxnLst/>
              <a:rect l="l" t="t" r="r" b="b"/>
              <a:pathLst>
                <a:path w="8559800" h="1931670">
                  <a:moveTo>
                    <a:pt x="966919" y="1200879"/>
                  </a:moveTo>
                  <a:lnTo>
                    <a:pt x="803311" y="1200879"/>
                  </a:lnTo>
                  <a:lnTo>
                    <a:pt x="885115" y="1931223"/>
                  </a:lnTo>
                  <a:lnTo>
                    <a:pt x="966919" y="1200879"/>
                  </a:lnTo>
                  <a:close/>
                </a:path>
                <a:path w="8559800" h="1931670">
                  <a:moveTo>
                    <a:pt x="8518722" y="0"/>
                  </a:moveTo>
                  <a:lnTo>
                    <a:pt x="40900" y="0"/>
                  </a:lnTo>
                  <a:lnTo>
                    <a:pt x="24969" y="3211"/>
                  </a:lnTo>
                  <a:lnTo>
                    <a:pt x="11969" y="11971"/>
                  </a:lnTo>
                  <a:lnTo>
                    <a:pt x="3208" y="24971"/>
                  </a:lnTo>
                  <a:lnTo>
                    <a:pt x="0" y="40890"/>
                  </a:lnTo>
                  <a:lnTo>
                    <a:pt x="0" y="1159987"/>
                  </a:lnTo>
                  <a:lnTo>
                    <a:pt x="3208" y="1175908"/>
                  </a:lnTo>
                  <a:lnTo>
                    <a:pt x="11969" y="1188908"/>
                  </a:lnTo>
                  <a:lnTo>
                    <a:pt x="24969" y="1197668"/>
                  </a:lnTo>
                  <a:lnTo>
                    <a:pt x="40900" y="1200879"/>
                  </a:lnTo>
                  <a:lnTo>
                    <a:pt x="8518722" y="1200879"/>
                  </a:lnTo>
                  <a:lnTo>
                    <a:pt x="8534650" y="1197668"/>
                  </a:lnTo>
                  <a:lnTo>
                    <a:pt x="8547649" y="1188908"/>
                  </a:lnTo>
                  <a:lnTo>
                    <a:pt x="8556410" y="1175908"/>
                  </a:lnTo>
                  <a:lnTo>
                    <a:pt x="8559619" y="1159987"/>
                  </a:lnTo>
                  <a:lnTo>
                    <a:pt x="8559619" y="40890"/>
                  </a:lnTo>
                  <a:lnTo>
                    <a:pt x="8556410" y="24971"/>
                  </a:lnTo>
                  <a:lnTo>
                    <a:pt x="8547649" y="11971"/>
                  </a:lnTo>
                  <a:lnTo>
                    <a:pt x="8534650" y="3211"/>
                  </a:lnTo>
                  <a:lnTo>
                    <a:pt x="8518722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986995" y="2584079"/>
            <a:ext cx="716915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encrypted</a:t>
            </a:r>
            <a:r>
              <a:rPr kumimoji="0" sz="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password:</a:t>
            </a:r>
            <a:r>
              <a:rPr kumimoji="0" sz="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fun123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39330" y="4174111"/>
            <a:ext cx="13707411" cy="98679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8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2049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2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-395" dirty="0"/>
              <a:t>P</a:t>
            </a:r>
            <a:r>
              <a:rPr sz="6500" spc="229" dirty="0"/>
              <a:t>oin</a:t>
            </a:r>
            <a:r>
              <a:rPr sz="6500" spc="275" dirty="0"/>
              <a:t>t</a:t>
            </a:r>
            <a:r>
              <a:rPr sz="6500" spc="-75" dirty="0"/>
              <a:t> </a:t>
            </a:r>
            <a:r>
              <a:rPr sz="6500" spc="114" dirty="0"/>
              <a:t>t</a:t>
            </a:r>
            <a:r>
              <a:rPr sz="6500" spc="375" dirty="0"/>
              <a:t>o</a:t>
            </a:r>
            <a:r>
              <a:rPr sz="6500" spc="-75" dirty="0"/>
              <a:t> </a:t>
            </a:r>
            <a:r>
              <a:rPr sz="6500" spc="185" dirty="0"/>
              <a:t>N</a:t>
            </a:r>
            <a:r>
              <a:rPr sz="6500" spc="-5" dirty="0"/>
              <a:t>e</a:t>
            </a:r>
            <a:r>
              <a:rPr sz="6500" spc="140" dirty="0"/>
              <a:t>w</a:t>
            </a:r>
            <a:r>
              <a:rPr sz="6500" spc="-75" dirty="0"/>
              <a:t> </a:t>
            </a:r>
            <a:r>
              <a:rPr sz="6500" spc="140" dirty="0"/>
              <a:t>Databas</a:t>
            </a:r>
            <a:r>
              <a:rPr sz="6500" spc="245" dirty="0"/>
              <a:t>e</a:t>
            </a:r>
            <a:r>
              <a:rPr sz="6500" spc="-75" dirty="0"/>
              <a:t> </a:t>
            </a:r>
            <a:r>
              <a:rPr sz="6500" spc="350" dirty="0"/>
              <a:t>S</a:t>
            </a:r>
            <a:r>
              <a:rPr sz="6500" spc="185" dirty="0"/>
              <a:t>c</a:t>
            </a:r>
            <a:r>
              <a:rPr sz="6500" spc="215" dirty="0"/>
              <a:t>hema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927441" y="2933803"/>
            <a:ext cx="17679035" cy="7047865"/>
            <a:chOff x="927441" y="2933803"/>
            <a:chExt cx="17679035" cy="7047865"/>
          </a:xfrm>
        </p:grpSpPr>
        <p:sp>
          <p:nvSpPr>
            <p:cNvPr id="4" name="object 4"/>
            <p:cNvSpPr/>
            <p:nvPr/>
          </p:nvSpPr>
          <p:spPr>
            <a:xfrm>
              <a:off x="1105445" y="3048983"/>
              <a:ext cx="17322800" cy="6586855"/>
            </a:xfrm>
            <a:custGeom>
              <a:avLst/>
              <a:gdLst/>
              <a:ahLst/>
              <a:cxnLst/>
              <a:rect l="l" t="t" r="r" b="b"/>
              <a:pathLst>
                <a:path w="17322800" h="6586855">
                  <a:moveTo>
                    <a:pt x="0" y="0"/>
                  </a:moveTo>
                  <a:lnTo>
                    <a:pt x="17322715" y="0"/>
                  </a:lnTo>
                  <a:lnTo>
                    <a:pt x="17322715" y="6586673"/>
                  </a:lnTo>
                  <a:lnTo>
                    <a:pt x="0" y="6586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441" y="2933803"/>
              <a:ext cx="17678728" cy="70473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60039" y="2207127"/>
            <a:ext cx="16017240" cy="6731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File:</a:t>
            </a:r>
            <a:r>
              <a:rPr kumimoji="0" sz="3450" b="1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src/main/resources/persistence-mysql.properties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3085"/>
              </a:lnSpc>
              <a:spcBef>
                <a:spcPts val="2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10367010" lvl="0" indent="0" algn="l" defTabSz="914400" rtl="0" eaLnBrk="1" fontAlgn="auto" latinLnBrk="0" hangingPunct="1">
              <a:lnSpc>
                <a:spcPts val="305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 connection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properties </a:t>
            </a:r>
            <a:r>
              <a:rPr kumimoji="0" sz="2600" b="1" i="0" u="none" strike="noStrike" kern="1200" cap="none" spc="-155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8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jdbc.driver=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com.mysql.jdbc.Driver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5080" lvl="0" indent="0" algn="l" defTabSz="914400" rtl="0" eaLnBrk="1" fontAlgn="auto" latinLnBrk="0" hangingPunct="1">
              <a:lnSpc>
                <a:spcPts val="313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jdbc.url=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jdbc:mysql://localhost:3306/</a:t>
            </a:r>
            <a:r>
              <a:rPr kumimoji="0" sz="2850" b="1" i="0" u="none" strike="noStrike" kern="1200" cap="none" spc="2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spring_security_demo_bcrypt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?useSSL=false </a:t>
            </a:r>
            <a:r>
              <a:rPr kumimoji="0" sz="2600" b="1" i="0" u="none" strike="noStrike" kern="1200" cap="none" spc="-155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jdbc.user=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springstudent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jdbc.password=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springstudent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30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10367010" lvl="0" indent="0" algn="l" defTabSz="914400" rtl="0" eaLnBrk="1" fontAlgn="auto" latinLnBrk="0" hangingPunct="1">
              <a:lnSpc>
                <a:spcPts val="305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Connection pool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properties </a:t>
            </a:r>
            <a:r>
              <a:rPr kumimoji="0" sz="2600" b="1" i="0" u="none" strike="noStrike" kern="1200" cap="none" spc="-155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9361170" lvl="0" indent="0" algn="l" defTabSz="914400" rtl="0" eaLnBrk="1" fontAlgn="auto" latinLnBrk="0" hangingPunct="1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connection.pool.initialPoolSize=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 </a:t>
            </a:r>
            <a:r>
              <a:rPr kumimoji="0" sz="2600" b="1" i="0" u="none" strike="noStrike" kern="1200" cap="none" spc="-155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connection.pool.minPoolSize=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 </a:t>
            </a:r>
            <a:r>
              <a:rPr kumimoji="0" sz="2600" b="1" i="0" u="none" strike="noStrike" kern="1200" cap="none" spc="2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connection.pool.maxPoolSize=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 </a:t>
            </a:r>
            <a:r>
              <a:rPr kumimoji="0" sz="2600" b="1" i="0" u="none" strike="noStrike" kern="1200" cap="none" spc="2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connection.pool.maxIdleTime=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3000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16762" y="5412855"/>
            <a:ext cx="981075" cy="1864995"/>
            <a:chOff x="11416762" y="5412855"/>
            <a:chExt cx="981075" cy="18649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6762" y="5412855"/>
              <a:ext cx="980451" cy="18649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416762" y="5412855"/>
              <a:ext cx="981075" cy="1864995"/>
            </a:xfrm>
            <a:custGeom>
              <a:avLst/>
              <a:gdLst/>
              <a:ahLst/>
              <a:cxnLst/>
              <a:rect l="l" t="t" r="r" b="b"/>
              <a:pathLst>
                <a:path w="981075" h="1864995">
                  <a:moveTo>
                    <a:pt x="788771" y="0"/>
                  </a:moveTo>
                  <a:lnTo>
                    <a:pt x="142668" y="479467"/>
                  </a:lnTo>
                  <a:lnTo>
                    <a:pt x="427515" y="582129"/>
                  </a:lnTo>
                  <a:lnTo>
                    <a:pt x="0" y="1768333"/>
                  </a:lnTo>
                  <a:lnTo>
                    <a:pt x="268086" y="1864955"/>
                  </a:lnTo>
                  <a:lnTo>
                    <a:pt x="695601" y="678752"/>
                  </a:lnTo>
                  <a:lnTo>
                    <a:pt x="955268" y="678752"/>
                  </a:lnTo>
                  <a:lnTo>
                    <a:pt x="788771" y="0"/>
                  </a:lnTo>
                  <a:close/>
                </a:path>
                <a:path w="981075" h="1864995">
                  <a:moveTo>
                    <a:pt x="955268" y="678752"/>
                  </a:moveTo>
                  <a:lnTo>
                    <a:pt x="695601" y="678752"/>
                  </a:lnTo>
                  <a:lnTo>
                    <a:pt x="980451" y="781413"/>
                  </a:lnTo>
                  <a:lnTo>
                    <a:pt x="955268" y="678752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2350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/>
              <a:t>Spring</a:t>
            </a:r>
            <a:r>
              <a:rPr sz="6500" spc="-95" dirty="0"/>
              <a:t> </a:t>
            </a:r>
            <a:r>
              <a:rPr sz="6500" spc="135" dirty="0"/>
              <a:t>Security</a:t>
            </a:r>
            <a:r>
              <a:rPr sz="6500" spc="-95" dirty="0"/>
              <a:t> </a:t>
            </a:r>
            <a:r>
              <a:rPr sz="6500" spc="245" dirty="0"/>
              <a:t>Login</a:t>
            </a:r>
            <a:r>
              <a:rPr sz="6500" spc="-95" dirty="0"/>
              <a:t> </a:t>
            </a:r>
            <a:r>
              <a:rPr sz="6500" spc="120" dirty="0"/>
              <a:t>Process</a:t>
            </a:r>
            <a:endParaRPr sz="6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3266916"/>
            <a:ext cx="4565306" cy="360198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07104" y="3182956"/>
            <a:ext cx="10559415" cy="4350385"/>
            <a:chOff x="5207104" y="3182956"/>
            <a:chExt cx="10559415" cy="43503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7104" y="5942491"/>
              <a:ext cx="10383989" cy="292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3527" y="4389814"/>
              <a:ext cx="10522505" cy="292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5200" y="3209308"/>
              <a:ext cx="3793700" cy="429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55165" y="3209308"/>
              <a:ext cx="3794125" cy="4297680"/>
            </a:xfrm>
            <a:custGeom>
              <a:avLst/>
              <a:gdLst/>
              <a:ahLst/>
              <a:cxnLst/>
              <a:rect l="l" t="t" r="r" b="b"/>
              <a:pathLst>
                <a:path w="3794125" h="4297680">
                  <a:moveTo>
                    <a:pt x="942572" y="0"/>
                  </a:moveTo>
                  <a:lnTo>
                    <a:pt x="2851195" y="0"/>
                  </a:lnTo>
                  <a:lnTo>
                    <a:pt x="2921704" y="34"/>
                  </a:lnTo>
                  <a:lnTo>
                    <a:pt x="2986254" y="277"/>
                  </a:lnTo>
                  <a:lnTo>
                    <a:pt x="3045485" y="936"/>
                  </a:lnTo>
                  <a:lnTo>
                    <a:pt x="3100034" y="2221"/>
                  </a:lnTo>
                  <a:lnTo>
                    <a:pt x="3150539" y="4337"/>
                  </a:lnTo>
                  <a:lnTo>
                    <a:pt x="3197639" y="7495"/>
                  </a:lnTo>
                  <a:lnTo>
                    <a:pt x="3241971" y="11903"/>
                  </a:lnTo>
                  <a:lnTo>
                    <a:pt x="3284175" y="17768"/>
                  </a:lnTo>
                  <a:lnTo>
                    <a:pt x="3324887" y="25298"/>
                  </a:lnTo>
                  <a:lnTo>
                    <a:pt x="3364746" y="34703"/>
                  </a:lnTo>
                  <a:lnTo>
                    <a:pt x="3404390" y="46190"/>
                  </a:lnTo>
                  <a:lnTo>
                    <a:pt x="3451189" y="65599"/>
                  </a:lnTo>
                  <a:lnTo>
                    <a:pt x="3495755" y="88862"/>
                  </a:lnTo>
                  <a:lnTo>
                    <a:pt x="3537884" y="115774"/>
                  </a:lnTo>
                  <a:lnTo>
                    <a:pt x="3577375" y="146135"/>
                  </a:lnTo>
                  <a:lnTo>
                    <a:pt x="3614025" y="179742"/>
                  </a:lnTo>
                  <a:lnTo>
                    <a:pt x="3647632" y="216392"/>
                  </a:lnTo>
                  <a:lnTo>
                    <a:pt x="3677993" y="255883"/>
                  </a:lnTo>
                  <a:lnTo>
                    <a:pt x="3704906" y="298013"/>
                  </a:lnTo>
                  <a:lnTo>
                    <a:pt x="3728168" y="342578"/>
                  </a:lnTo>
                  <a:lnTo>
                    <a:pt x="3747578" y="389378"/>
                  </a:lnTo>
                  <a:lnTo>
                    <a:pt x="3759064" y="429025"/>
                  </a:lnTo>
                  <a:lnTo>
                    <a:pt x="3768469" y="468906"/>
                  </a:lnTo>
                  <a:lnTo>
                    <a:pt x="3776000" y="509678"/>
                  </a:lnTo>
                  <a:lnTo>
                    <a:pt x="3781864" y="551998"/>
                  </a:lnTo>
                  <a:lnTo>
                    <a:pt x="3786272" y="596523"/>
                  </a:lnTo>
                  <a:lnTo>
                    <a:pt x="3789430" y="643909"/>
                  </a:lnTo>
                  <a:lnTo>
                    <a:pt x="3791547" y="694814"/>
                  </a:lnTo>
                  <a:lnTo>
                    <a:pt x="3792831" y="749895"/>
                  </a:lnTo>
                  <a:lnTo>
                    <a:pt x="3793490" y="809809"/>
                  </a:lnTo>
                  <a:lnTo>
                    <a:pt x="3793733" y="875212"/>
                  </a:lnTo>
                  <a:lnTo>
                    <a:pt x="3793768" y="946763"/>
                  </a:lnTo>
                  <a:lnTo>
                    <a:pt x="3793768" y="3354728"/>
                  </a:lnTo>
                  <a:lnTo>
                    <a:pt x="3793733" y="3425236"/>
                  </a:lnTo>
                  <a:lnTo>
                    <a:pt x="3793490" y="3489786"/>
                  </a:lnTo>
                  <a:lnTo>
                    <a:pt x="3792831" y="3549017"/>
                  </a:lnTo>
                  <a:lnTo>
                    <a:pt x="3791547" y="3603566"/>
                  </a:lnTo>
                  <a:lnTo>
                    <a:pt x="3789430" y="3654071"/>
                  </a:lnTo>
                  <a:lnTo>
                    <a:pt x="3786272" y="3701171"/>
                  </a:lnTo>
                  <a:lnTo>
                    <a:pt x="3781864" y="3745503"/>
                  </a:lnTo>
                  <a:lnTo>
                    <a:pt x="3776000" y="3787706"/>
                  </a:lnTo>
                  <a:lnTo>
                    <a:pt x="3768469" y="3828419"/>
                  </a:lnTo>
                  <a:lnTo>
                    <a:pt x="3759064" y="3868278"/>
                  </a:lnTo>
                  <a:lnTo>
                    <a:pt x="3747578" y="3907922"/>
                  </a:lnTo>
                  <a:lnTo>
                    <a:pt x="3728168" y="3954722"/>
                  </a:lnTo>
                  <a:lnTo>
                    <a:pt x="3704906" y="3999287"/>
                  </a:lnTo>
                  <a:lnTo>
                    <a:pt x="3677993" y="4041417"/>
                  </a:lnTo>
                  <a:lnTo>
                    <a:pt x="3647632" y="4080908"/>
                  </a:lnTo>
                  <a:lnTo>
                    <a:pt x="3614025" y="4117558"/>
                  </a:lnTo>
                  <a:lnTo>
                    <a:pt x="3577375" y="4151164"/>
                  </a:lnTo>
                  <a:lnTo>
                    <a:pt x="3537884" y="4181525"/>
                  </a:lnTo>
                  <a:lnTo>
                    <a:pt x="3495755" y="4208438"/>
                  </a:lnTo>
                  <a:lnTo>
                    <a:pt x="3451189" y="4231700"/>
                  </a:lnTo>
                  <a:lnTo>
                    <a:pt x="3404390" y="4251110"/>
                  </a:lnTo>
                  <a:lnTo>
                    <a:pt x="3364743" y="4262597"/>
                  </a:lnTo>
                  <a:lnTo>
                    <a:pt x="3324861" y="4272001"/>
                  </a:lnTo>
                  <a:lnTo>
                    <a:pt x="3284089" y="4279532"/>
                  </a:lnTo>
                  <a:lnTo>
                    <a:pt x="3241770" y="4285397"/>
                  </a:lnTo>
                  <a:lnTo>
                    <a:pt x="3197245" y="4289804"/>
                  </a:lnTo>
                  <a:lnTo>
                    <a:pt x="3149859" y="4292962"/>
                  </a:lnTo>
                  <a:lnTo>
                    <a:pt x="3098954" y="4295079"/>
                  </a:lnTo>
                  <a:lnTo>
                    <a:pt x="3043873" y="4296363"/>
                  </a:lnTo>
                  <a:lnTo>
                    <a:pt x="2983959" y="4297022"/>
                  </a:lnTo>
                  <a:lnTo>
                    <a:pt x="2918555" y="4297265"/>
                  </a:lnTo>
                  <a:lnTo>
                    <a:pt x="2847005" y="4297300"/>
                  </a:lnTo>
                  <a:lnTo>
                    <a:pt x="942572" y="4297300"/>
                  </a:lnTo>
                  <a:lnTo>
                    <a:pt x="872064" y="4297265"/>
                  </a:lnTo>
                  <a:lnTo>
                    <a:pt x="807513" y="4297022"/>
                  </a:lnTo>
                  <a:lnTo>
                    <a:pt x="748283" y="4296363"/>
                  </a:lnTo>
                  <a:lnTo>
                    <a:pt x="693734" y="4295079"/>
                  </a:lnTo>
                  <a:lnTo>
                    <a:pt x="643229" y="4292962"/>
                  </a:lnTo>
                  <a:lnTo>
                    <a:pt x="596129" y="4289804"/>
                  </a:lnTo>
                  <a:lnTo>
                    <a:pt x="551797" y="4285397"/>
                  </a:lnTo>
                  <a:lnTo>
                    <a:pt x="509593" y="4279532"/>
                  </a:lnTo>
                  <a:lnTo>
                    <a:pt x="468881" y="4272001"/>
                  </a:lnTo>
                  <a:lnTo>
                    <a:pt x="429022" y="4262597"/>
                  </a:lnTo>
                  <a:lnTo>
                    <a:pt x="389378" y="4251110"/>
                  </a:lnTo>
                  <a:lnTo>
                    <a:pt x="342578" y="4231700"/>
                  </a:lnTo>
                  <a:lnTo>
                    <a:pt x="298013" y="4208438"/>
                  </a:lnTo>
                  <a:lnTo>
                    <a:pt x="255883" y="4181525"/>
                  </a:lnTo>
                  <a:lnTo>
                    <a:pt x="216392" y="4151164"/>
                  </a:lnTo>
                  <a:lnTo>
                    <a:pt x="179742" y="4117558"/>
                  </a:lnTo>
                  <a:lnTo>
                    <a:pt x="146135" y="4080908"/>
                  </a:lnTo>
                  <a:lnTo>
                    <a:pt x="115774" y="4041417"/>
                  </a:lnTo>
                  <a:lnTo>
                    <a:pt x="88862" y="3999287"/>
                  </a:lnTo>
                  <a:lnTo>
                    <a:pt x="65599" y="3954722"/>
                  </a:lnTo>
                  <a:lnTo>
                    <a:pt x="46190" y="3907922"/>
                  </a:lnTo>
                  <a:lnTo>
                    <a:pt x="34703" y="3868275"/>
                  </a:lnTo>
                  <a:lnTo>
                    <a:pt x="25298" y="3828393"/>
                  </a:lnTo>
                  <a:lnTo>
                    <a:pt x="17768" y="3787621"/>
                  </a:lnTo>
                  <a:lnTo>
                    <a:pt x="11903" y="3745302"/>
                  </a:lnTo>
                  <a:lnTo>
                    <a:pt x="7495" y="3700777"/>
                  </a:lnTo>
                  <a:lnTo>
                    <a:pt x="4337" y="3653391"/>
                  </a:lnTo>
                  <a:lnTo>
                    <a:pt x="2221" y="3602486"/>
                  </a:lnTo>
                  <a:lnTo>
                    <a:pt x="936" y="3547405"/>
                  </a:lnTo>
                  <a:lnTo>
                    <a:pt x="277" y="3487491"/>
                  </a:lnTo>
                  <a:lnTo>
                    <a:pt x="34" y="3422088"/>
                  </a:lnTo>
                  <a:lnTo>
                    <a:pt x="0" y="3350537"/>
                  </a:lnTo>
                  <a:lnTo>
                    <a:pt x="0" y="942572"/>
                  </a:lnTo>
                  <a:lnTo>
                    <a:pt x="34" y="872064"/>
                  </a:lnTo>
                  <a:lnTo>
                    <a:pt x="277" y="807513"/>
                  </a:lnTo>
                  <a:lnTo>
                    <a:pt x="936" y="748283"/>
                  </a:lnTo>
                  <a:lnTo>
                    <a:pt x="2221" y="693734"/>
                  </a:lnTo>
                  <a:lnTo>
                    <a:pt x="4337" y="643229"/>
                  </a:lnTo>
                  <a:lnTo>
                    <a:pt x="7495" y="596129"/>
                  </a:lnTo>
                  <a:lnTo>
                    <a:pt x="11903" y="551797"/>
                  </a:lnTo>
                  <a:lnTo>
                    <a:pt x="17768" y="509593"/>
                  </a:lnTo>
                  <a:lnTo>
                    <a:pt x="25298" y="468881"/>
                  </a:lnTo>
                  <a:lnTo>
                    <a:pt x="34703" y="429022"/>
                  </a:lnTo>
                  <a:lnTo>
                    <a:pt x="46190" y="389378"/>
                  </a:lnTo>
                  <a:lnTo>
                    <a:pt x="65599" y="342578"/>
                  </a:lnTo>
                  <a:lnTo>
                    <a:pt x="88862" y="298013"/>
                  </a:lnTo>
                  <a:lnTo>
                    <a:pt x="115774" y="255883"/>
                  </a:lnTo>
                  <a:lnTo>
                    <a:pt x="146135" y="216392"/>
                  </a:lnTo>
                  <a:lnTo>
                    <a:pt x="179742" y="179742"/>
                  </a:lnTo>
                  <a:lnTo>
                    <a:pt x="216392" y="146135"/>
                  </a:lnTo>
                  <a:lnTo>
                    <a:pt x="255883" y="115774"/>
                  </a:lnTo>
                  <a:lnTo>
                    <a:pt x="298013" y="88862"/>
                  </a:lnTo>
                  <a:lnTo>
                    <a:pt x="342578" y="65599"/>
                  </a:lnTo>
                  <a:lnTo>
                    <a:pt x="389378" y="46190"/>
                  </a:lnTo>
                  <a:lnTo>
                    <a:pt x="429025" y="34703"/>
                  </a:lnTo>
                  <a:lnTo>
                    <a:pt x="468906" y="25298"/>
                  </a:lnTo>
                  <a:lnTo>
                    <a:pt x="509678" y="17768"/>
                  </a:lnTo>
                  <a:lnTo>
                    <a:pt x="551998" y="11903"/>
                  </a:lnTo>
                  <a:lnTo>
                    <a:pt x="596523" y="7495"/>
                  </a:lnTo>
                  <a:lnTo>
                    <a:pt x="643909" y="4337"/>
                  </a:lnTo>
                  <a:lnTo>
                    <a:pt x="694814" y="2221"/>
                  </a:lnTo>
                  <a:lnTo>
                    <a:pt x="749895" y="936"/>
                  </a:lnTo>
                  <a:lnTo>
                    <a:pt x="809809" y="277"/>
                  </a:lnTo>
                  <a:lnTo>
                    <a:pt x="875212" y="34"/>
                  </a:lnTo>
                  <a:lnTo>
                    <a:pt x="946763" y="0"/>
                  </a:lnTo>
                  <a:lnTo>
                    <a:pt x="942572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66610" y="4259421"/>
            <a:ext cx="2381250" cy="21240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lvl="0" indent="-5080" algn="ctr" defTabSz="914400" rtl="0" eaLnBrk="1" fontAlgn="auto" latinLnBrk="0" hangingPunct="1">
              <a:lnSpc>
                <a:spcPts val="544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Spring 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Sec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4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  </a:t>
            </a:r>
            <a:r>
              <a:rPr kumimoji="0" sz="4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463987" y="3322678"/>
            <a:ext cx="14587855" cy="4342130"/>
            <a:chOff x="5463987" y="3322678"/>
            <a:chExt cx="14587855" cy="434213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85385" y="3853285"/>
              <a:ext cx="2722430" cy="27224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814" y="6774662"/>
              <a:ext cx="7936931" cy="890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3987" y="3322678"/>
              <a:ext cx="2349838" cy="98647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6341" y="3354090"/>
              <a:ext cx="2245129" cy="88176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16341" y="3354090"/>
              <a:ext cx="2245360" cy="882015"/>
            </a:xfrm>
            <a:custGeom>
              <a:avLst/>
              <a:gdLst/>
              <a:ahLst/>
              <a:cxnLst/>
              <a:rect l="l" t="t" r="r" b="b"/>
              <a:pathLst>
                <a:path w="2245359" h="882014">
                  <a:moveTo>
                    <a:pt x="2109143" y="1267"/>
                  </a:moveTo>
                  <a:lnTo>
                    <a:pt x="136100" y="1267"/>
                  </a:lnTo>
                  <a:lnTo>
                    <a:pt x="109651" y="4278"/>
                  </a:lnTo>
                  <a:lnTo>
                    <a:pt x="60743" y="22370"/>
                  </a:lnTo>
                  <a:lnTo>
                    <a:pt x="22369" y="60743"/>
                  </a:lnTo>
                  <a:lnTo>
                    <a:pt x="4277" y="109651"/>
                  </a:lnTo>
                  <a:lnTo>
                    <a:pt x="156" y="167847"/>
                  </a:lnTo>
                  <a:lnTo>
                    <a:pt x="0" y="206972"/>
                  </a:lnTo>
                  <a:lnTo>
                    <a:pt x="3" y="674798"/>
                  </a:lnTo>
                  <a:lnTo>
                    <a:pt x="172" y="714310"/>
                  </a:lnTo>
                  <a:lnTo>
                    <a:pt x="4282" y="772132"/>
                  </a:lnTo>
                  <a:lnTo>
                    <a:pt x="22369" y="821026"/>
                  </a:lnTo>
                  <a:lnTo>
                    <a:pt x="60743" y="859400"/>
                  </a:lnTo>
                  <a:lnTo>
                    <a:pt x="109637" y="877490"/>
                  </a:lnTo>
                  <a:lnTo>
                    <a:pt x="167458" y="881611"/>
                  </a:lnTo>
                  <a:lnTo>
                    <a:pt x="206971" y="881769"/>
                  </a:lnTo>
                  <a:lnTo>
                    <a:pt x="2037237" y="881769"/>
                  </a:lnTo>
                  <a:lnTo>
                    <a:pt x="2077281" y="881611"/>
                  </a:lnTo>
                  <a:lnTo>
                    <a:pt x="2135477" y="877490"/>
                  </a:lnTo>
                  <a:lnTo>
                    <a:pt x="2184385" y="859400"/>
                  </a:lnTo>
                  <a:lnTo>
                    <a:pt x="2222759" y="821026"/>
                  </a:lnTo>
                  <a:lnTo>
                    <a:pt x="2240852" y="772117"/>
                  </a:lnTo>
                  <a:lnTo>
                    <a:pt x="2244972" y="713922"/>
                  </a:lnTo>
                  <a:lnTo>
                    <a:pt x="2245129" y="674798"/>
                  </a:lnTo>
                  <a:lnTo>
                    <a:pt x="2245125" y="206972"/>
                  </a:lnTo>
                  <a:lnTo>
                    <a:pt x="2244957" y="167459"/>
                  </a:lnTo>
                  <a:lnTo>
                    <a:pt x="2240846" y="109637"/>
                  </a:lnTo>
                  <a:lnTo>
                    <a:pt x="2222759" y="60743"/>
                  </a:lnTo>
                  <a:lnTo>
                    <a:pt x="2184385" y="22370"/>
                  </a:lnTo>
                  <a:lnTo>
                    <a:pt x="2135491" y="4278"/>
                  </a:lnTo>
                  <a:lnTo>
                    <a:pt x="2109143" y="1267"/>
                  </a:lnTo>
                  <a:close/>
                </a:path>
                <a:path w="2245359" h="882014">
                  <a:moveTo>
                    <a:pt x="2077669" y="158"/>
                  </a:moveTo>
                  <a:lnTo>
                    <a:pt x="167847" y="158"/>
                  </a:lnTo>
                  <a:lnTo>
                    <a:pt x="136100" y="1267"/>
                  </a:lnTo>
                  <a:lnTo>
                    <a:pt x="2109143" y="1267"/>
                  </a:lnTo>
                  <a:lnTo>
                    <a:pt x="2077669" y="158"/>
                  </a:lnTo>
                  <a:close/>
                </a:path>
                <a:path w="2245359" h="882014">
                  <a:moveTo>
                    <a:pt x="2038261" y="0"/>
                  </a:moveTo>
                  <a:lnTo>
                    <a:pt x="207786" y="0"/>
                  </a:lnTo>
                  <a:lnTo>
                    <a:pt x="167847" y="158"/>
                  </a:lnTo>
                  <a:lnTo>
                    <a:pt x="2077669" y="158"/>
                  </a:lnTo>
                  <a:lnTo>
                    <a:pt x="2038261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78752" y="3495046"/>
            <a:ext cx="2112010" cy="57467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lvl="0" indent="408305" algn="l" defTabSz="914400" rtl="0" eaLnBrk="1" fontAlgn="auto" latinLnBrk="0" hangingPunct="1">
              <a:lnSpc>
                <a:spcPts val="214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 enters </a:t>
            </a:r>
            <a:r>
              <a:rPr kumimoji="0" sz="18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plaintext</a:t>
            </a:r>
            <a:r>
              <a:rPr kumimoji="0" sz="18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10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2350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/>
              <a:t>Spring</a:t>
            </a:r>
            <a:r>
              <a:rPr sz="6500" spc="-95" dirty="0"/>
              <a:t> </a:t>
            </a:r>
            <a:r>
              <a:rPr sz="6500" spc="135" dirty="0"/>
              <a:t>Security</a:t>
            </a:r>
            <a:r>
              <a:rPr sz="6500" spc="-95" dirty="0"/>
              <a:t> </a:t>
            </a:r>
            <a:r>
              <a:rPr sz="6500" spc="245" dirty="0"/>
              <a:t>Login</a:t>
            </a:r>
            <a:r>
              <a:rPr sz="6500" spc="-95" dirty="0"/>
              <a:t> </a:t>
            </a:r>
            <a:r>
              <a:rPr sz="6500" spc="120" dirty="0"/>
              <a:t>Process</a:t>
            </a:r>
            <a:endParaRPr sz="6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9245" y="1999939"/>
            <a:ext cx="2722430" cy="214653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11812" y="1867777"/>
            <a:ext cx="8040370" cy="2410460"/>
            <a:chOff x="5211812" y="1867777"/>
            <a:chExt cx="8040370" cy="24104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1812" y="3313900"/>
              <a:ext cx="8004515" cy="292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8234" y="2725480"/>
              <a:ext cx="8003675" cy="292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9937" y="1894130"/>
              <a:ext cx="2668329" cy="23572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59874" y="1894129"/>
              <a:ext cx="2668905" cy="2357755"/>
            </a:xfrm>
            <a:custGeom>
              <a:avLst/>
              <a:gdLst/>
              <a:ahLst/>
              <a:cxnLst/>
              <a:rect l="l" t="t" r="r" b="b"/>
              <a:pathLst>
                <a:path w="2668904" h="2357754">
                  <a:moveTo>
                    <a:pt x="662984" y="0"/>
                  </a:moveTo>
                  <a:lnTo>
                    <a:pt x="2005468" y="0"/>
                  </a:lnTo>
                  <a:lnTo>
                    <a:pt x="2072556" y="63"/>
                  </a:lnTo>
                  <a:lnTo>
                    <a:pt x="2132038" y="507"/>
                  </a:lnTo>
                  <a:lnTo>
                    <a:pt x="2185083" y="1713"/>
                  </a:lnTo>
                  <a:lnTo>
                    <a:pt x="2232856" y="4061"/>
                  </a:lnTo>
                  <a:lnTo>
                    <a:pt x="2276525" y="7931"/>
                  </a:lnTo>
                  <a:lnTo>
                    <a:pt x="2317257" y="13706"/>
                  </a:lnTo>
                  <a:lnTo>
                    <a:pt x="2356217" y="21765"/>
                  </a:lnTo>
                  <a:lnTo>
                    <a:pt x="2394574" y="32489"/>
                  </a:lnTo>
                  <a:lnTo>
                    <a:pt x="2441126" y="52830"/>
                  </a:lnTo>
                  <a:lnTo>
                    <a:pt x="2484347" y="78577"/>
                  </a:lnTo>
                  <a:lnTo>
                    <a:pt x="2523823" y="109315"/>
                  </a:lnTo>
                  <a:lnTo>
                    <a:pt x="2559137" y="144630"/>
                  </a:lnTo>
                  <a:lnTo>
                    <a:pt x="2589876" y="184105"/>
                  </a:lnTo>
                  <a:lnTo>
                    <a:pt x="2615623" y="227327"/>
                  </a:lnTo>
                  <a:lnTo>
                    <a:pt x="2635964" y="273880"/>
                  </a:lnTo>
                  <a:lnTo>
                    <a:pt x="2646688" y="312242"/>
                  </a:lnTo>
                  <a:lnTo>
                    <a:pt x="2654747" y="351243"/>
                  </a:lnTo>
                  <a:lnTo>
                    <a:pt x="2660521" y="392084"/>
                  </a:lnTo>
                  <a:lnTo>
                    <a:pt x="2664392" y="435966"/>
                  </a:lnTo>
                  <a:lnTo>
                    <a:pt x="2666740" y="484090"/>
                  </a:lnTo>
                  <a:lnTo>
                    <a:pt x="2667946" y="537658"/>
                  </a:lnTo>
                  <a:lnTo>
                    <a:pt x="2668390" y="597872"/>
                  </a:lnTo>
                  <a:lnTo>
                    <a:pt x="2668453" y="665932"/>
                  </a:lnTo>
                  <a:lnTo>
                    <a:pt x="2668453" y="1694308"/>
                  </a:lnTo>
                  <a:lnTo>
                    <a:pt x="2668390" y="1761396"/>
                  </a:lnTo>
                  <a:lnTo>
                    <a:pt x="2667946" y="1820878"/>
                  </a:lnTo>
                  <a:lnTo>
                    <a:pt x="2666740" y="1873922"/>
                  </a:lnTo>
                  <a:lnTo>
                    <a:pt x="2664392" y="1921696"/>
                  </a:lnTo>
                  <a:lnTo>
                    <a:pt x="2660521" y="1965365"/>
                  </a:lnTo>
                  <a:lnTo>
                    <a:pt x="2654747" y="2006096"/>
                  </a:lnTo>
                  <a:lnTo>
                    <a:pt x="2646688" y="2045057"/>
                  </a:lnTo>
                  <a:lnTo>
                    <a:pt x="2635964" y="2083414"/>
                  </a:lnTo>
                  <a:lnTo>
                    <a:pt x="2615623" y="2129966"/>
                  </a:lnTo>
                  <a:lnTo>
                    <a:pt x="2589876" y="2173187"/>
                  </a:lnTo>
                  <a:lnTo>
                    <a:pt x="2559137" y="2212663"/>
                  </a:lnTo>
                  <a:lnTo>
                    <a:pt x="2523823" y="2247977"/>
                  </a:lnTo>
                  <a:lnTo>
                    <a:pt x="2484347" y="2278716"/>
                  </a:lnTo>
                  <a:lnTo>
                    <a:pt x="2441126" y="2304463"/>
                  </a:lnTo>
                  <a:lnTo>
                    <a:pt x="2394574" y="2324804"/>
                  </a:lnTo>
                  <a:lnTo>
                    <a:pt x="2356211" y="2335528"/>
                  </a:lnTo>
                  <a:lnTo>
                    <a:pt x="2317210" y="2343587"/>
                  </a:lnTo>
                  <a:lnTo>
                    <a:pt x="2276370" y="2349361"/>
                  </a:lnTo>
                  <a:lnTo>
                    <a:pt x="2232488" y="2353232"/>
                  </a:lnTo>
                  <a:lnTo>
                    <a:pt x="2184363" y="2355580"/>
                  </a:lnTo>
                  <a:lnTo>
                    <a:pt x="2130795" y="2356786"/>
                  </a:lnTo>
                  <a:lnTo>
                    <a:pt x="2070581" y="2357230"/>
                  </a:lnTo>
                  <a:lnTo>
                    <a:pt x="2002521" y="2357293"/>
                  </a:lnTo>
                  <a:lnTo>
                    <a:pt x="662984" y="2357293"/>
                  </a:lnTo>
                  <a:lnTo>
                    <a:pt x="595897" y="2357230"/>
                  </a:lnTo>
                  <a:lnTo>
                    <a:pt x="536415" y="2356786"/>
                  </a:lnTo>
                  <a:lnTo>
                    <a:pt x="483370" y="2355580"/>
                  </a:lnTo>
                  <a:lnTo>
                    <a:pt x="435597" y="2353232"/>
                  </a:lnTo>
                  <a:lnTo>
                    <a:pt x="391928" y="2349361"/>
                  </a:lnTo>
                  <a:lnTo>
                    <a:pt x="351197" y="2343587"/>
                  </a:lnTo>
                  <a:lnTo>
                    <a:pt x="312236" y="2335528"/>
                  </a:lnTo>
                  <a:lnTo>
                    <a:pt x="273880" y="2324804"/>
                  </a:lnTo>
                  <a:lnTo>
                    <a:pt x="227327" y="2304463"/>
                  </a:lnTo>
                  <a:lnTo>
                    <a:pt x="184105" y="2278716"/>
                  </a:lnTo>
                  <a:lnTo>
                    <a:pt x="144630" y="2247977"/>
                  </a:lnTo>
                  <a:lnTo>
                    <a:pt x="109315" y="2212663"/>
                  </a:lnTo>
                  <a:lnTo>
                    <a:pt x="78577" y="2173187"/>
                  </a:lnTo>
                  <a:lnTo>
                    <a:pt x="52830" y="2129966"/>
                  </a:lnTo>
                  <a:lnTo>
                    <a:pt x="32489" y="2083414"/>
                  </a:lnTo>
                  <a:lnTo>
                    <a:pt x="21765" y="2045051"/>
                  </a:lnTo>
                  <a:lnTo>
                    <a:pt x="13706" y="2006050"/>
                  </a:lnTo>
                  <a:lnTo>
                    <a:pt x="7931" y="1965209"/>
                  </a:lnTo>
                  <a:lnTo>
                    <a:pt x="4061" y="1921327"/>
                  </a:lnTo>
                  <a:lnTo>
                    <a:pt x="1713" y="1873203"/>
                  </a:lnTo>
                  <a:lnTo>
                    <a:pt x="507" y="1819635"/>
                  </a:lnTo>
                  <a:lnTo>
                    <a:pt x="63" y="1759421"/>
                  </a:lnTo>
                  <a:lnTo>
                    <a:pt x="0" y="1691361"/>
                  </a:lnTo>
                  <a:lnTo>
                    <a:pt x="0" y="662984"/>
                  </a:lnTo>
                  <a:lnTo>
                    <a:pt x="63" y="595897"/>
                  </a:lnTo>
                  <a:lnTo>
                    <a:pt x="507" y="536415"/>
                  </a:lnTo>
                  <a:lnTo>
                    <a:pt x="1713" y="483370"/>
                  </a:lnTo>
                  <a:lnTo>
                    <a:pt x="4061" y="435597"/>
                  </a:lnTo>
                  <a:lnTo>
                    <a:pt x="7931" y="391928"/>
                  </a:lnTo>
                  <a:lnTo>
                    <a:pt x="13706" y="351197"/>
                  </a:lnTo>
                  <a:lnTo>
                    <a:pt x="21765" y="312236"/>
                  </a:lnTo>
                  <a:lnTo>
                    <a:pt x="32489" y="273880"/>
                  </a:lnTo>
                  <a:lnTo>
                    <a:pt x="52830" y="227327"/>
                  </a:lnTo>
                  <a:lnTo>
                    <a:pt x="78577" y="184105"/>
                  </a:lnTo>
                  <a:lnTo>
                    <a:pt x="109315" y="144630"/>
                  </a:lnTo>
                  <a:lnTo>
                    <a:pt x="144630" y="109315"/>
                  </a:lnTo>
                  <a:lnTo>
                    <a:pt x="184105" y="78577"/>
                  </a:lnTo>
                  <a:lnTo>
                    <a:pt x="227327" y="52830"/>
                  </a:lnTo>
                  <a:lnTo>
                    <a:pt x="273880" y="32489"/>
                  </a:lnTo>
                  <a:lnTo>
                    <a:pt x="312242" y="21765"/>
                  </a:lnTo>
                  <a:lnTo>
                    <a:pt x="351243" y="13706"/>
                  </a:lnTo>
                  <a:lnTo>
                    <a:pt x="392084" y="7931"/>
                  </a:lnTo>
                  <a:lnTo>
                    <a:pt x="435966" y="4061"/>
                  </a:lnTo>
                  <a:lnTo>
                    <a:pt x="484090" y="1713"/>
                  </a:lnTo>
                  <a:lnTo>
                    <a:pt x="537658" y="507"/>
                  </a:lnTo>
                  <a:lnTo>
                    <a:pt x="597872" y="63"/>
                  </a:lnTo>
                  <a:lnTo>
                    <a:pt x="665932" y="0"/>
                  </a:lnTo>
                  <a:lnTo>
                    <a:pt x="662984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740960" y="2364190"/>
            <a:ext cx="1513205" cy="13576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lvl="0" indent="-1270" algn="ctr" defTabSz="914400" rtl="0" eaLnBrk="1" fontAlgn="auto" latinLnBrk="0" hangingPunct="1">
              <a:lnSpc>
                <a:spcPts val="346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Spring 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Sec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ur</a:t>
            </a:r>
            <a:r>
              <a:rPr kumimoji="0" sz="2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  Filters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77329" y="4923947"/>
            <a:ext cx="17557750" cy="5389880"/>
            <a:chOff x="1077329" y="4923947"/>
            <a:chExt cx="17557750" cy="538988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3541" y="4950124"/>
              <a:ext cx="17504747" cy="53372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03506" y="4950124"/>
              <a:ext cx="17505045" cy="5337810"/>
            </a:xfrm>
            <a:custGeom>
              <a:avLst/>
              <a:gdLst/>
              <a:ahLst/>
              <a:cxnLst/>
              <a:rect l="l" t="t" r="r" b="b"/>
              <a:pathLst>
                <a:path w="17505045" h="5337809">
                  <a:moveTo>
                    <a:pt x="942572" y="0"/>
                  </a:moveTo>
                  <a:lnTo>
                    <a:pt x="16562239" y="0"/>
                  </a:lnTo>
                  <a:lnTo>
                    <a:pt x="16632749" y="34"/>
                  </a:lnTo>
                  <a:lnTo>
                    <a:pt x="16697302" y="277"/>
                  </a:lnTo>
                  <a:lnTo>
                    <a:pt x="16756533" y="936"/>
                  </a:lnTo>
                  <a:lnTo>
                    <a:pt x="16811083" y="2221"/>
                  </a:lnTo>
                  <a:lnTo>
                    <a:pt x="16861589" y="4337"/>
                  </a:lnTo>
                  <a:lnTo>
                    <a:pt x="16908689" y="7495"/>
                  </a:lnTo>
                  <a:lnTo>
                    <a:pt x="16953021" y="11903"/>
                  </a:lnTo>
                  <a:lnTo>
                    <a:pt x="16995224" y="17768"/>
                  </a:lnTo>
                  <a:lnTo>
                    <a:pt x="17035935" y="25298"/>
                  </a:lnTo>
                  <a:lnTo>
                    <a:pt x="17075793" y="34703"/>
                  </a:lnTo>
                  <a:lnTo>
                    <a:pt x="17115436" y="46190"/>
                  </a:lnTo>
                  <a:lnTo>
                    <a:pt x="17162235" y="65599"/>
                  </a:lnTo>
                  <a:lnTo>
                    <a:pt x="17206800" y="88862"/>
                  </a:lnTo>
                  <a:lnTo>
                    <a:pt x="17248929" y="115774"/>
                  </a:lnTo>
                  <a:lnTo>
                    <a:pt x="17288420" y="146135"/>
                  </a:lnTo>
                  <a:lnTo>
                    <a:pt x="17325070" y="179742"/>
                  </a:lnTo>
                  <a:lnTo>
                    <a:pt x="17358677" y="216392"/>
                  </a:lnTo>
                  <a:lnTo>
                    <a:pt x="17389040" y="255883"/>
                  </a:lnTo>
                  <a:lnTo>
                    <a:pt x="17415954" y="298013"/>
                  </a:lnTo>
                  <a:lnTo>
                    <a:pt x="17439218" y="342578"/>
                  </a:lnTo>
                  <a:lnTo>
                    <a:pt x="17458630" y="389378"/>
                  </a:lnTo>
                  <a:lnTo>
                    <a:pt x="17470116" y="429025"/>
                  </a:lnTo>
                  <a:lnTo>
                    <a:pt x="17479520" y="468906"/>
                  </a:lnTo>
                  <a:lnTo>
                    <a:pt x="17487050" y="509678"/>
                  </a:lnTo>
                  <a:lnTo>
                    <a:pt x="17492915" y="551998"/>
                  </a:lnTo>
                  <a:lnTo>
                    <a:pt x="17497322" y="596523"/>
                  </a:lnTo>
                  <a:lnTo>
                    <a:pt x="17500480" y="643909"/>
                  </a:lnTo>
                  <a:lnTo>
                    <a:pt x="17502596" y="694814"/>
                  </a:lnTo>
                  <a:lnTo>
                    <a:pt x="17503880" y="749895"/>
                  </a:lnTo>
                  <a:lnTo>
                    <a:pt x="17504540" y="809809"/>
                  </a:lnTo>
                  <a:lnTo>
                    <a:pt x="17504783" y="875212"/>
                  </a:lnTo>
                  <a:lnTo>
                    <a:pt x="17504817" y="946763"/>
                  </a:lnTo>
                  <a:lnTo>
                    <a:pt x="17504817" y="4394724"/>
                  </a:lnTo>
                  <a:lnTo>
                    <a:pt x="17504783" y="4465233"/>
                  </a:lnTo>
                  <a:lnTo>
                    <a:pt x="17504540" y="4529783"/>
                  </a:lnTo>
                  <a:lnTo>
                    <a:pt x="17503880" y="4589014"/>
                  </a:lnTo>
                  <a:lnTo>
                    <a:pt x="17502596" y="4643562"/>
                  </a:lnTo>
                  <a:lnTo>
                    <a:pt x="17500480" y="4694068"/>
                  </a:lnTo>
                  <a:lnTo>
                    <a:pt x="17497322" y="4741167"/>
                  </a:lnTo>
                  <a:lnTo>
                    <a:pt x="17492915" y="4785500"/>
                  </a:lnTo>
                  <a:lnTo>
                    <a:pt x="17487050" y="4827703"/>
                  </a:lnTo>
                  <a:lnTo>
                    <a:pt x="17479520" y="4868415"/>
                  </a:lnTo>
                  <a:lnTo>
                    <a:pt x="17470116" y="4908274"/>
                  </a:lnTo>
                  <a:lnTo>
                    <a:pt x="17458630" y="4947919"/>
                  </a:lnTo>
                  <a:lnTo>
                    <a:pt x="17439218" y="4994718"/>
                  </a:lnTo>
                  <a:lnTo>
                    <a:pt x="17415954" y="5039284"/>
                  </a:lnTo>
                  <a:lnTo>
                    <a:pt x="17389040" y="5081413"/>
                  </a:lnTo>
                  <a:lnTo>
                    <a:pt x="17358677" y="5120904"/>
                  </a:lnTo>
                  <a:lnTo>
                    <a:pt x="17325070" y="5157554"/>
                  </a:lnTo>
                  <a:lnTo>
                    <a:pt x="17288420" y="5191161"/>
                  </a:lnTo>
                  <a:lnTo>
                    <a:pt x="17248929" y="5221522"/>
                  </a:lnTo>
                  <a:lnTo>
                    <a:pt x="17206800" y="5248435"/>
                  </a:lnTo>
                  <a:lnTo>
                    <a:pt x="17162235" y="5271697"/>
                  </a:lnTo>
                  <a:lnTo>
                    <a:pt x="17115436" y="5291106"/>
                  </a:lnTo>
                  <a:lnTo>
                    <a:pt x="17075790" y="5302593"/>
                  </a:lnTo>
                  <a:lnTo>
                    <a:pt x="17035910" y="5311998"/>
                  </a:lnTo>
                  <a:lnTo>
                    <a:pt x="16995139" y="5319529"/>
                  </a:lnTo>
                  <a:lnTo>
                    <a:pt x="16952820" y="5325393"/>
                  </a:lnTo>
                  <a:lnTo>
                    <a:pt x="16908295" y="5329801"/>
                  </a:lnTo>
                  <a:lnTo>
                    <a:pt x="16860909" y="5332959"/>
                  </a:lnTo>
                  <a:lnTo>
                    <a:pt x="16810004" y="5335076"/>
                  </a:lnTo>
                  <a:lnTo>
                    <a:pt x="16754922" y="5336360"/>
                  </a:lnTo>
                  <a:lnTo>
                    <a:pt x="16695008" y="5337019"/>
                  </a:lnTo>
                  <a:lnTo>
                    <a:pt x="16629603" y="5337262"/>
                  </a:lnTo>
                  <a:lnTo>
                    <a:pt x="16558050" y="5337297"/>
                  </a:lnTo>
                  <a:lnTo>
                    <a:pt x="942572" y="5337297"/>
                  </a:lnTo>
                  <a:lnTo>
                    <a:pt x="872064" y="5337262"/>
                  </a:lnTo>
                  <a:lnTo>
                    <a:pt x="807513" y="5337019"/>
                  </a:lnTo>
                  <a:lnTo>
                    <a:pt x="748283" y="5336360"/>
                  </a:lnTo>
                  <a:lnTo>
                    <a:pt x="693734" y="5335076"/>
                  </a:lnTo>
                  <a:lnTo>
                    <a:pt x="643229" y="5332959"/>
                  </a:lnTo>
                  <a:lnTo>
                    <a:pt x="596129" y="5329801"/>
                  </a:lnTo>
                  <a:lnTo>
                    <a:pt x="551797" y="5325393"/>
                  </a:lnTo>
                  <a:lnTo>
                    <a:pt x="509593" y="5319529"/>
                  </a:lnTo>
                  <a:lnTo>
                    <a:pt x="468881" y="5311998"/>
                  </a:lnTo>
                  <a:lnTo>
                    <a:pt x="429022" y="5302593"/>
                  </a:lnTo>
                  <a:lnTo>
                    <a:pt x="389378" y="5291106"/>
                  </a:lnTo>
                  <a:lnTo>
                    <a:pt x="342578" y="5271697"/>
                  </a:lnTo>
                  <a:lnTo>
                    <a:pt x="298013" y="5248435"/>
                  </a:lnTo>
                  <a:lnTo>
                    <a:pt x="255883" y="5221522"/>
                  </a:lnTo>
                  <a:lnTo>
                    <a:pt x="216392" y="5191161"/>
                  </a:lnTo>
                  <a:lnTo>
                    <a:pt x="179742" y="5157554"/>
                  </a:lnTo>
                  <a:lnTo>
                    <a:pt x="146135" y="5120904"/>
                  </a:lnTo>
                  <a:lnTo>
                    <a:pt x="115774" y="5081413"/>
                  </a:lnTo>
                  <a:lnTo>
                    <a:pt x="88862" y="5039284"/>
                  </a:lnTo>
                  <a:lnTo>
                    <a:pt x="65599" y="4994718"/>
                  </a:lnTo>
                  <a:lnTo>
                    <a:pt x="46190" y="4947919"/>
                  </a:lnTo>
                  <a:lnTo>
                    <a:pt x="34703" y="4908271"/>
                  </a:lnTo>
                  <a:lnTo>
                    <a:pt x="25298" y="4868390"/>
                  </a:lnTo>
                  <a:lnTo>
                    <a:pt x="17768" y="4827618"/>
                  </a:lnTo>
                  <a:lnTo>
                    <a:pt x="11903" y="4785298"/>
                  </a:lnTo>
                  <a:lnTo>
                    <a:pt x="7495" y="4740774"/>
                  </a:lnTo>
                  <a:lnTo>
                    <a:pt x="4337" y="4693388"/>
                  </a:lnTo>
                  <a:lnTo>
                    <a:pt x="2221" y="4642482"/>
                  </a:lnTo>
                  <a:lnTo>
                    <a:pt x="936" y="4587402"/>
                  </a:lnTo>
                  <a:lnTo>
                    <a:pt x="277" y="4527488"/>
                  </a:lnTo>
                  <a:lnTo>
                    <a:pt x="34" y="4462084"/>
                  </a:lnTo>
                  <a:lnTo>
                    <a:pt x="0" y="4390534"/>
                  </a:lnTo>
                  <a:lnTo>
                    <a:pt x="0" y="942572"/>
                  </a:lnTo>
                  <a:lnTo>
                    <a:pt x="34" y="872064"/>
                  </a:lnTo>
                  <a:lnTo>
                    <a:pt x="277" y="807513"/>
                  </a:lnTo>
                  <a:lnTo>
                    <a:pt x="936" y="748283"/>
                  </a:lnTo>
                  <a:lnTo>
                    <a:pt x="2221" y="693734"/>
                  </a:lnTo>
                  <a:lnTo>
                    <a:pt x="4337" y="643229"/>
                  </a:lnTo>
                  <a:lnTo>
                    <a:pt x="7495" y="596129"/>
                  </a:lnTo>
                  <a:lnTo>
                    <a:pt x="11903" y="551797"/>
                  </a:lnTo>
                  <a:lnTo>
                    <a:pt x="17768" y="509593"/>
                  </a:lnTo>
                  <a:lnTo>
                    <a:pt x="25298" y="468881"/>
                  </a:lnTo>
                  <a:lnTo>
                    <a:pt x="34703" y="429022"/>
                  </a:lnTo>
                  <a:lnTo>
                    <a:pt x="46190" y="389378"/>
                  </a:lnTo>
                  <a:lnTo>
                    <a:pt x="65599" y="342578"/>
                  </a:lnTo>
                  <a:lnTo>
                    <a:pt x="88862" y="298013"/>
                  </a:lnTo>
                  <a:lnTo>
                    <a:pt x="115774" y="255883"/>
                  </a:lnTo>
                  <a:lnTo>
                    <a:pt x="146135" y="216392"/>
                  </a:lnTo>
                  <a:lnTo>
                    <a:pt x="179742" y="179742"/>
                  </a:lnTo>
                  <a:lnTo>
                    <a:pt x="216392" y="146135"/>
                  </a:lnTo>
                  <a:lnTo>
                    <a:pt x="255883" y="115774"/>
                  </a:lnTo>
                  <a:lnTo>
                    <a:pt x="298013" y="88862"/>
                  </a:lnTo>
                  <a:lnTo>
                    <a:pt x="342578" y="65599"/>
                  </a:lnTo>
                  <a:lnTo>
                    <a:pt x="389378" y="46190"/>
                  </a:lnTo>
                  <a:lnTo>
                    <a:pt x="429025" y="34703"/>
                  </a:lnTo>
                  <a:lnTo>
                    <a:pt x="468906" y="25298"/>
                  </a:lnTo>
                  <a:lnTo>
                    <a:pt x="509678" y="17768"/>
                  </a:lnTo>
                  <a:lnTo>
                    <a:pt x="551998" y="11903"/>
                  </a:lnTo>
                  <a:lnTo>
                    <a:pt x="596523" y="7495"/>
                  </a:lnTo>
                  <a:lnTo>
                    <a:pt x="643909" y="4337"/>
                  </a:lnTo>
                  <a:lnTo>
                    <a:pt x="694814" y="2221"/>
                  </a:lnTo>
                  <a:lnTo>
                    <a:pt x="749895" y="936"/>
                  </a:lnTo>
                  <a:lnTo>
                    <a:pt x="809809" y="277"/>
                  </a:lnTo>
                  <a:lnTo>
                    <a:pt x="875212" y="34"/>
                  </a:lnTo>
                  <a:lnTo>
                    <a:pt x="946763" y="0"/>
                  </a:lnTo>
                  <a:lnTo>
                    <a:pt x="942572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621141" y="1990774"/>
            <a:ext cx="12367895" cy="2805430"/>
            <a:chOff x="5621141" y="1990774"/>
            <a:chExt cx="12367895" cy="280543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2733" y="2062764"/>
              <a:ext cx="2020880" cy="20208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5508" y="4094116"/>
              <a:ext cx="6303473" cy="7015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1141" y="1990774"/>
              <a:ext cx="2044948" cy="7913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3495" y="2022186"/>
              <a:ext cx="1940238" cy="6866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673495" y="2022186"/>
              <a:ext cx="1940560" cy="687070"/>
            </a:xfrm>
            <a:custGeom>
              <a:avLst/>
              <a:gdLst/>
              <a:ahLst/>
              <a:cxnLst/>
              <a:rect l="l" t="t" r="r" b="b"/>
              <a:pathLst>
                <a:path w="1940559" h="687069">
                  <a:moveTo>
                    <a:pt x="1761373" y="0"/>
                  </a:moveTo>
                  <a:lnTo>
                    <a:pt x="179659" y="0"/>
                  </a:lnTo>
                  <a:lnTo>
                    <a:pt x="145053" y="136"/>
                  </a:lnTo>
                  <a:lnTo>
                    <a:pt x="94760" y="3697"/>
                  </a:lnTo>
                  <a:lnTo>
                    <a:pt x="52493" y="19332"/>
                  </a:lnTo>
                  <a:lnTo>
                    <a:pt x="19331" y="52494"/>
                  </a:lnTo>
                  <a:lnTo>
                    <a:pt x="3696" y="94761"/>
                  </a:lnTo>
                  <a:lnTo>
                    <a:pt x="135" y="145053"/>
                  </a:lnTo>
                  <a:lnTo>
                    <a:pt x="0" y="178864"/>
                  </a:lnTo>
                  <a:lnTo>
                    <a:pt x="3" y="507762"/>
                  </a:lnTo>
                  <a:lnTo>
                    <a:pt x="1106" y="569108"/>
                  </a:lnTo>
                  <a:lnTo>
                    <a:pt x="8765" y="612738"/>
                  </a:lnTo>
                  <a:lnTo>
                    <a:pt x="34107" y="652518"/>
                  </a:lnTo>
                  <a:lnTo>
                    <a:pt x="73888" y="677862"/>
                  </a:lnTo>
                  <a:lnTo>
                    <a:pt x="117518" y="685531"/>
                  </a:lnTo>
                  <a:lnTo>
                    <a:pt x="178864" y="686627"/>
                  </a:lnTo>
                  <a:lnTo>
                    <a:pt x="1760578" y="686627"/>
                  </a:lnTo>
                  <a:lnTo>
                    <a:pt x="1822620" y="685531"/>
                  </a:lnTo>
                  <a:lnTo>
                    <a:pt x="1866349" y="677862"/>
                  </a:lnTo>
                  <a:lnTo>
                    <a:pt x="1906130" y="652518"/>
                  </a:lnTo>
                  <a:lnTo>
                    <a:pt x="1931473" y="612738"/>
                  </a:lnTo>
                  <a:lnTo>
                    <a:pt x="1939146" y="569009"/>
                  </a:lnTo>
                  <a:lnTo>
                    <a:pt x="1940238" y="507762"/>
                  </a:lnTo>
                  <a:lnTo>
                    <a:pt x="1940235" y="178864"/>
                  </a:lnTo>
                  <a:lnTo>
                    <a:pt x="1939131" y="117518"/>
                  </a:lnTo>
                  <a:lnTo>
                    <a:pt x="1931473" y="73889"/>
                  </a:lnTo>
                  <a:lnTo>
                    <a:pt x="1906130" y="34108"/>
                  </a:lnTo>
                  <a:lnTo>
                    <a:pt x="1866349" y="8765"/>
                  </a:lnTo>
                  <a:lnTo>
                    <a:pt x="1822719" y="1095"/>
                  </a:lnTo>
                  <a:lnTo>
                    <a:pt x="1761373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80980" y="5327451"/>
            <a:ext cx="16233140" cy="453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6405" marR="0" lvl="0" indent="-40322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47040" algn="l"/>
              </a:tabLst>
              <a:defRPr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Retrieve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db for the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AutoNum type="arabicPeriod"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0" indent="-4025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15290" algn="l"/>
              </a:tabLst>
              <a:defRPr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encoding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algorithm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(bcrypt etc)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AutoNum type="arabicPeriod"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0" indent="-4025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15290" algn="l"/>
              </a:tabLst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case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bcrypt,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encrypt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plaintext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 from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login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(using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salt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db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AutoNum type="arabicPeriod"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0" indent="-4025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15290" algn="l"/>
              </a:tabLst>
              <a:defRPr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Compare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encrypted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login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form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WITH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encrypted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db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AutoNum type="arabicPeriod"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0" indent="-4025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15290" algn="l"/>
              </a:tabLst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there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match,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login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successful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AutoNum type="arabicPeriod"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46405" marR="0" lvl="0" indent="-4032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47040" algn="l"/>
              </a:tabLst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match,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login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successful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11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12767" y="2123360"/>
            <a:ext cx="10629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</a:t>
            </a:r>
            <a:r>
              <a:rPr kumimoji="0" sz="145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enters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77699" y="2343249"/>
            <a:ext cx="173291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plaintext</a:t>
            </a:r>
            <a:r>
              <a:rPr kumimoji="0" sz="145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2350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/>
              <a:t>Spring</a:t>
            </a:r>
            <a:r>
              <a:rPr sz="6500" spc="-95" dirty="0"/>
              <a:t> </a:t>
            </a:r>
            <a:r>
              <a:rPr sz="6500" spc="135" dirty="0"/>
              <a:t>Security</a:t>
            </a:r>
            <a:r>
              <a:rPr sz="6500" spc="-95" dirty="0"/>
              <a:t> </a:t>
            </a:r>
            <a:r>
              <a:rPr sz="6500" spc="245" dirty="0"/>
              <a:t>Login</a:t>
            </a:r>
            <a:r>
              <a:rPr sz="6500" spc="-95" dirty="0"/>
              <a:t> </a:t>
            </a:r>
            <a:r>
              <a:rPr sz="6500" spc="120" dirty="0"/>
              <a:t>Process</a:t>
            </a:r>
            <a:endParaRPr sz="6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9245" y="1999939"/>
            <a:ext cx="2722430" cy="214653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11812" y="1867777"/>
            <a:ext cx="8040370" cy="2410460"/>
            <a:chOff x="5211812" y="1867777"/>
            <a:chExt cx="8040370" cy="24104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1812" y="3313900"/>
              <a:ext cx="8004515" cy="292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8234" y="2725480"/>
              <a:ext cx="8003675" cy="292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9937" y="1894130"/>
              <a:ext cx="2668329" cy="23572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59874" y="1894129"/>
              <a:ext cx="2668905" cy="2357755"/>
            </a:xfrm>
            <a:custGeom>
              <a:avLst/>
              <a:gdLst/>
              <a:ahLst/>
              <a:cxnLst/>
              <a:rect l="l" t="t" r="r" b="b"/>
              <a:pathLst>
                <a:path w="2668904" h="2357754">
                  <a:moveTo>
                    <a:pt x="662984" y="0"/>
                  </a:moveTo>
                  <a:lnTo>
                    <a:pt x="2005468" y="0"/>
                  </a:lnTo>
                  <a:lnTo>
                    <a:pt x="2072556" y="63"/>
                  </a:lnTo>
                  <a:lnTo>
                    <a:pt x="2132038" y="507"/>
                  </a:lnTo>
                  <a:lnTo>
                    <a:pt x="2185083" y="1713"/>
                  </a:lnTo>
                  <a:lnTo>
                    <a:pt x="2232856" y="4061"/>
                  </a:lnTo>
                  <a:lnTo>
                    <a:pt x="2276525" y="7931"/>
                  </a:lnTo>
                  <a:lnTo>
                    <a:pt x="2317257" y="13706"/>
                  </a:lnTo>
                  <a:lnTo>
                    <a:pt x="2356217" y="21765"/>
                  </a:lnTo>
                  <a:lnTo>
                    <a:pt x="2394574" y="32489"/>
                  </a:lnTo>
                  <a:lnTo>
                    <a:pt x="2441126" y="52830"/>
                  </a:lnTo>
                  <a:lnTo>
                    <a:pt x="2484347" y="78577"/>
                  </a:lnTo>
                  <a:lnTo>
                    <a:pt x="2523823" y="109315"/>
                  </a:lnTo>
                  <a:lnTo>
                    <a:pt x="2559137" y="144630"/>
                  </a:lnTo>
                  <a:lnTo>
                    <a:pt x="2589876" y="184105"/>
                  </a:lnTo>
                  <a:lnTo>
                    <a:pt x="2615623" y="227327"/>
                  </a:lnTo>
                  <a:lnTo>
                    <a:pt x="2635964" y="273880"/>
                  </a:lnTo>
                  <a:lnTo>
                    <a:pt x="2646688" y="312242"/>
                  </a:lnTo>
                  <a:lnTo>
                    <a:pt x="2654747" y="351243"/>
                  </a:lnTo>
                  <a:lnTo>
                    <a:pt x="2660521" y="392084"/>
                  </a:lnTo>
                  <a:lnTo>
                    <a:pt x="2664392" y="435966"/>
                  </a:lnTo>
                  <a:lnTo>
                    <a:pt x="2666740" y="484090"/>
                  </a:lnTo>
                  <a:lnTo>
                    <a:pt x="2667946" y="537658"/>
                  </a:lnTo>
                  <a:lnTo>
                    <a:pt x="2668390" y="597872"/>
                  </a:lnTo>
                  <a:lnTo>
                    <a:pt x="2668453" y="665932"/>
                  </a:lnTo>
                  <a:lnTo>
                    <a:pt x="2668453" y="1694308"/>
                  </a:lnTo>
                  <a:lnTo>
                    <a:pt x="2668390" y="1761396"/>
                  </a:lnTo>
                  <a:lnTo>
                    <a:pt x="2667946" y="1820878"/>
                  </a:lnTo>
                  <a:lnTo>
                    <a:pt x="2666740" y="1873922"/>
                  </a:lnTo>
                  <a:lnTo>
                    <a:pt x="2664392" y="1921696"/>
                  </a:lnTo>
                  <a:lnTo>
                    <a:pt x="2660521" y="1965365"/>
                  </a:lnTo>
                  <a:lnTo>
                    <a:pt x="2654747" y="2006096"/>
                  </a:lnTo>
                  <a:lnTo>
                    <a:pt x="2646688" y="2045057"/>
                  </a:lnTo>
                  <a:lnTo>
                    <a:pt x="2635964" y="2083414"/>
                  </a:lnTo>
                  <a:lnTo>
                    <a:pt x="2615623" y="2129966"/>
                  </a:lnTo>
                  <a:lnTo>
                    <a:pt x="2589876" y="2173187"/>
                  </a:lnTo>
                  <a:lnTo>
                    <a:pt x="2559137" y="2212663"/>
                  </a:lnTo>
                  <a:lnTo>
                    <a:pt x="2523823" y="2247977"/>
                  </a:lnTo>
                  <a:lnTo>
                    <a:pt x="2484347" y="2278716"/>
                  </a:lnTo>
                  <a:lnTo>
                    <a:pt x="2441126" y="2304463"/>
                  </a:lnTo>
                  <a:lnTo>
                    <a:pt x="2394574" y="2324804"/>
                  </a:lnTo>
                  <a:lnTo>
                    <a:pt x="2356211" y="2335528"/>
                  </a:lnTo>
                  <a:lnTo>
                    <a:pt x="2317210" y="2343587"/>
                  </a:lnTo>
                  <a:lnTo>
                    <a:pt x="2276370" y="2349361"/>
                  </a:lnTo>
                  <a:lnTo>
                    <a:pt x="2232488" y="2353232"/>
                  </a:lnTo>
                  <a:lnTo>
                    <a:pt x="2184363" y="2355580"/>
                  </a:lnTo>
                  <a:lnTo>
                    <a:pt x="2130795" y="2356786"/>
                  </a:lnTo>
                  <a:lnTo>
                    <a:pt x="2070581" y="2357230"/>
                  </a:lnTo>
                  <a:lnTo>
                    <a:pt x="2002521" y="2357293"/>
                  </a:lnTo>
                  <a:lnTo>
                    <a:pt x="662984" y="2357293"/>
                  </a:lnTo>
                  <a:lnTo>
                    <a:pt x="595897" y="2357230"/>
                  </a:lnTo>
                  <a:lnTo>
                    <a:pt x="536415" y="2356786"/>
                  </a:lnTo>
                  <a:lnTo>
                    <a:pt x="483370" y="2355580"/>
                  </a:lnTo>
                  <a:lnTo>
                    <a:pt x="435597" y="2353232"/>
                  </a:lnTo>
                  <a:lnTo>
                    <a:pt x="391928" y="2349361"/>
                  </a:lnTo>
                  <a:lnTo>
                    <a:pt x="351197" y="2343587"/>
                  </a:lnTo>
                  <a:lnTo>
                    <a:pt x="312236" y="2335528"/>
                  </a:lnTo>
                  <a:lnTo>
                    <a:pt x="273880" y="2324804"/>
                  </a:lnTo>
                  <a:lnTo>
                    <a:pt x="227327" y="2304463"/>
                  </a:lnTo>
                  <a:lnTo>
                    <a:pt x="184105" y="2278716"/>
                  </a:lnTo>
                  <a:lnTo>
                    <a:pt x="144630" y="2247977"/>
                  </a:lnTo>
                  <a:lnTo>
                    <a:pt x="109315" y="2212663"/>
                  </a:lnTo>
                  <a:lnTo>
                    <a:pt x="78577" y="2173187"/>
                  </a:lnTo>
                  <a:lnTo>
                    <a:pt x="52830" y="2129966"/>
                  </a:lnTo>
                  <a:lnTo>
                    <a:pt x="32489" y="2083414"/>
                  </a:lnTo>
                  <a:lnTo>
                    <a:pt x="21765" y="2045051"/>
                  </a:lnTo>
                  <a:lnTo>
                    <a:pt x="13706" y="2006050"/>
                  </a:lnTo>
                  <a:lnTo>
                    <a:pt x="7931" y="1965209"/>
                  </a:lnTo>
                  <a:lnTo>
                    <a:pt x="4061" y="1921327"/>
                  </a:lnTo>
                  <a:lnTo>
                    <a:pt x="1713" y="1873203"/>
                  </a:lnTo>
                  <a:lnTo>
                    <a:pt x="507" y="1819635"/>
                  </a:lnTo>
                  <a:lnTo>
                    <a:pt x="63" y="1759421"/>
                  </a:lnTo>
                  <a:lnTo>
                    <a:pt x="0" y="1691361"/>
                  </a:lnTo>
                  <a:lnTo>
                    <a:pt x="0" y="662984"/>
                  </a:lnTo>
                  <a:lnTo>
                    <a:pt x="63" y="595897"/>
                  </a:lnTo>
                  <a:lnTo>
                    <a:pt x="507" y="536415"/>
                  </a:lnTo>
                  <a:lnTo>
                    <a:pt x="1713" y="483370"/>
                  </a:lnTo>
                  <a:lnTo>
                    <a:pt x="4061" y="435597"/>
                  </a:lnTo>
                  <a:lnTo>
                    <a:pt x="7931" y="391928"/>
                  </a:lnTo>
                  <a:lnTo>
                    <a:pt x="13706" y="351197"/>
                  </a:lnTo>
                  <a:lnTo>
                    <a:pt x="21765" y="312236"/>
                  </a:lnTo>
                  <a:lnTo>
                    <a:pt x="32489" y="273880"/>
                  </a:lnTo>
                  <a:lnTo>
                    <a:pt x="52830" y="227327"/>
                  </a:lnTo>
                  <a:lnTo>
                    <a:pt x="78577" y="184105"/>
                  </a:lnTo>
                  <a:lnTo>
                    <a:pt x="109315" y="144630"/>
                  </a:lnTo>
                  <a:lnTo>
                    <a:pt x="144630" y="109315"/>
                  </a:lnTo>
                  <a:lnTo>
                    <a:pt x="184105" y="78577"/>
                  </a:lnTo>
                  <a:lnTo>
                    <a:pt x="227327" y="52830"/>
                  </a:lnTo>
                  <a:lnTo>
                    <a:pt x="273880" y="32489"/>
                  </a:lnTo>
                  <a:lnTo>
                    <a:pt x="312242" y="21765"/>
                  </a:lnTo>
                  <a:lnTo>
                    <a:pt x="351243" y="13706"/>
                  </a:lnTo>
                  <a:lnTo>
                    <a:pt x="392084" y="7931"/>
                  </a:lnTo>
                  <a:lnTo>
                    <a:pt x="435966" y="4061"/>
                  </a:lnTo>
                  <a:lnTo>
                    <a:pt x="484090" y="1713"/>
                  </a:lnTo>
                  <a:lnTo>
                    <a:pt x="537658" y="507"/>
                  </a:lnTo>
                  <a:lnTo>
                    <a:pt x="597872" y="63"/>
                  </a:lnTo>
                  <a:lnTo>
                    <a:pt x="665932" y="0"/>
                  </a:lnTo>
                  <a:lnTo>
                    <a:pt x="662984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740960" y="2364190"/>
            <a:ext cx="1513205" cy="13576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lvl="0" indent="-1270" algn="ctr" defTabSz="914400" rtl="0" eaLnBrk="1" fontAlgn="auto" latinLnBrk="0" hangingPunct="1">
              <a:lnSpc>
                <a:spcPts val="346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Spring 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Sec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ur</a:t>
            </a:r>
            <a:r>
              <a:rPr kumimoji="0" sz="2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  Filters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77154" y="2062764"/>
            <a:ext cx="17557750" cy="8251190"/>
            <a:chOff x="1077154" y="2062764"/>
            <a:chExt cx="17557750" cy="825119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2733" y="2062764"/>
              <a:ext cx="2020880" cy="2020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5508" y="4094116"/>
              <a:ext cx="6303473" cy="7015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541" y="4950124"/>
              <a:ext cx="17504747" cy="53372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03506" y="4950124"/>
              <a:ext cx="17505045" cy="5337810"/>
            </a:xfrm>
            <a:custGeom>
              <a:avLst/>
              <a:gdLst/>
              <a:ahLst/>
              <a:cxnLst/>
              <a:rect l="l" t="t" r="r" b="b"/>
              <a:pathLst>
                <a:path w="17505045" h="5337809">
                  <a:moveTo>
                    <a:pt x="942572" y="0"/>
                  </a:moveTo>
                  <a:lnTo>
                    <a:pt x="16562239" y="0"/>
                  </a:lnTo>
                  <a:lnTo>
                    <a:pt x="16632749" y="34"/>
                  </a:lnTo>
                  <a:lnTo>
                    <a:pt x="16697302" y="277"/>
                  </a:lnTo>
                  <a:lnTo>
                    <a:pt x="16756533" y="936"/>
                  </a:lnTo>
                  <a:lnTo>
                    <a:pt x="16811083" y="2221"/>
                  </a:lnTo>
                  <a:lnTo>
                    <a:pt x="16861589" y="4337"/>
                  </a:lnTo>
                  <a:lnTo>
                    <a:pt x="16908689" y="7495"/>
                  </a:lnTo>
                  <a:lnTo>
                    <a:pt x="16953021" y="11903"/>
                  </a:lnTo>
                  <a:lnTo>
                    <a:pt x="16995224" y="17768"/>
                  </a:lnTo>
                  <a:lnTo>
                    <a:pt x="17035935" y="25298"/>
                  </a:lnTo>
                  <a:lnTo>
                    <a:pt x="17075793" y="34703"/>
                  </a:lnTo>
                  <a:lnTo>
                    <a:pt x="17115436" y="46190"/>
                  </a:lnTo>
                  <a:lnTo>
                    <a:pt x="17162235" y="65599"/>
                  </a:lnTo>
                  <a:lnTo>
                    <a:pt x="17206800" y="88862"/>
                  </a:lnTo>
                  <a:lnTo>
                    <a:pt x="17248929" y="115774"/>
                  </a:lnTo>
                  <a:lnTo>
                    <a:pt x="17288420" y="146135"/>
                  </a:lnTo>
                  <a:lnTo>
                    <a:pt x="17325070" y="179742"/>
                  </a:lnTo>
                  <a:lnTo>
                    <a:pt x="17358677" y="216392"/>
                  </a:lnTo>
                  <a:lnTo>
                    <a:pt x="17389040" y="255883"/>
                  </a:lnTo>
                  <a:lnTo>
                    <a:pt x="17415954" y="298013"/>
                  </a:lnTo>
                  <a:lnTo>
                    <a:pt x="17439218" y="342578"/>
                  </a:lnTo>
                  <a:lnTo>
                    <a:pt x="17458630" y="389378"/>
                  </a:lnTo>
                  <a:lnTo>
                    <a:pt x="17470116" y="429025"/>
                  </a:lnTo>
                  <a:lnTo>
                    <a:pt x="17479520" y="468906"/>
                  </a:lnTo>
                  <a:lnTo>
                    <a:pt x="17487050" y="509678"/>
                  </a:lnTo>
                  <a:lnTo>
                    <a:pt x="17492915" y="551998"/>
                  </a:lnTo>
                  <a:lnTo>
                    <a:pt x="17497322" y="596523"/>
                  </a:lnTo>
                  <a:lnTo>
                    <a:pt x="17500480" y="643909"/>
                  </a:lnTo>
                  <a:lnTo>
                    <a:pt x="17502596" y="694814"/>
                  </a:lnTo>
                  <a:lnTo>
                    <a:pt x="17503880" y="749895"/>
                  </a:lnTo>
                  <a:lnTo>
                    <a:pt x="17504540" y="809809"/>
                  </a:lnTo>
                  <a:lnTo>
                    <a:pt x="17504783" y="875212"/>
                  </a:lnTo>
                  <a:lnTo>
                    <a:pt x="17504817" y="946763"/>
                  </a:lnTo>
                  <a:lnTo>
                    <a:pt x="17504817" y="4394724"/>
                  </a:lnTo>
                  <a:lnTo>
                    <a:pt x="17504783" y="4465233"/>
                  </a:lnTo>
                  <a:lnTo>
                    <a:pt x="17504540" y="4529783"/>
                  </a:lnTo>
                  <a:lnTo>
                    <a:pt x="17503880" y="4589014"/>
                  </a:lnTo>
                  <a:lnTo>
                    <a:pt x="17502596" y="4643562"/>
                  </a:lnTo>
                  <a:lnTo>
                    <a:pt x="17500480" y="4694068"/>
                  </a:lnTo>
                  <a:lnTo>
                    <a:pt x="17497322" y="4741167"/>
                  </a:lnTo>
                  <a:lnTo>
                    <a:pt x="17492915" y="4785500"/>
                  </a:lnTo>
                  <a:lnTo>
                    <a:pt x="17487050" y="4827703"/>
                  </a:lnTo>
                  <a:lnTo>
                    <a:pt x="17479520" y="4868415"/>
                  </a:lnTo>
                  <a:lnTo>
                    <a:pt x="17470116" y="4908274"/>
                  </a:lnTo>
                  <a:lnTo>
                    <a:pt x="17458630" y="4947919"/>
                  </a:lnTo>
                  <a:lnTo>
                    <a:pt x="17439218" y="4994718"/>
                  </a:lnTo>
                  <a:lnTo>
                    <a:pt x="17415954" y="5039284"/>
                  </a:lnTo>
                  <a:lnTo>
                    <a:pt x="17389040" y="5081413"/>
                  </a:lnTo>
                  <a:lnTo>
                    <a:pt x="17358677" y="5120904"/>
                  </a:lnTo>
                  <a:lnTo>
                    <a:pt x="17325070" y="5157554"/>
                  </a:lnTo>
                  <a:lnTo>
                    <a:pt x="17288420" y="5191161"/>
                  </a:lnTo>
                  <a:lnTo>
                    <a:pt x="17248929" y="5221522"/>
                  </a:lnTo>
                  <a:lnTo>
                    <a:pt x="17206800" y="5248435"/>
                  </a:lnTo>
                  <a:lnTo>
                    <a:pt x="17162235" y="5271697"/>
                  </a:lnTo>
                  <a:lnTo>
                    <a:pt x="17115436" y="5291106"/>
                  </a:lnTo>
                  <a:lnTo>
                    <a:pt x="17075790" y="5302593"/>
                  </a:lnTo>
                  <a:lnTo>
                    <a:pt x="17035910" y="5311998"/>
                  </a:lnTo>
                  <a:lnTo>
                    <a:pt x="16995139" y="5319529"/>
                  </a:lnTo>
                  <a:lnTo>
                    <a:pt x="16952820" y="5325393"/>
                  </a:lnTo>
                  <a:lnTo>
                    <a:pt x="16908295" y="5329801"/>
                  </a:lnTo>
                  <a:lnTo>
                    <a:pt x="16860909" y="5332959"/>
                  </a:lnTo>
                  <a:lnTo>
                    <a:pt x="16810004" y="5335076"/>
                  </a:lnTo>
                  <a:lnTo>
                    <a:pt x="16754922" y="5336360"/>
                  </a:lnTo>
                  <a:lnTo>
                    <a:pt x="16695008" y="5337019"/>
                  </a:lnTo>
                  <a:lnTo>
                    <a:pt x="16629603" y="5337262"/>
                  </a:lnTo>
                  <a:lnTo>
                    <a:pt x="16558050" y="5337297"/>
                  </a:lnTo>
                  <a:lnTo>
                    <a:pt x="942572" y="5337297"/>
                  </a:lnTo>
                  <a:lnTo>
                    <a:pt x="872064" y="5337262"/>
                  </a:lnTo>
                  <a:lnTo>
                    <a:pt x="807513" y="5337019"/>
                  </a:lnTo>
                  <a:lnTo>
                    <a:pt x="748283" y="5336360"/>
                  </a:lnTo>
                  <a:lnTo>
                    <a:pt x="693734" y="5335076"/>
                  </a:lnTo>
                  <a:lnTo>
                    <a:pt x="643229" y="5332959"/>
                  </a:lnTo>
                  <a:lnTo>
                    <a:pt x="596129" y="5329801"/>
                  </a:lnTo>
                  <a:lnTo>
                    <a:pt x="551797" y="5325393"/>
                  </a:lnTo>
                  <a:lnTo>
                    <a:pt x="509593" y="5319529"/>
                  </a:lnTo>
                  <a:lnTo>
                    <a:pt x="468881" y="5311998"/>
                  </a:lnTo>
                  <a:lnTo>
                    <a:pt x="429022" y="5302593"/>
                  </a:lnTo>
                  <a:lnTo>
                    <a:pt x="389378" y="5291106"/>
                  </a:lnTo>
                  <a:lnTo>
                    <a:pt x="342578" y="5271697"/>
                  </a:lnTo>
                  <a:lnTo>
                    <a:pt x="298013" y="5248435"/>
                  </a:lnTo>
                  <a:lnTo>
                    <a:pt x="255883" y="5221522"/>
                  </a:lnTo>
                  <a:lnTo>
                    <a:pt x="216392" y="5191161"/>
                  </a:lnTo>
                  <a:lnTo>
                    <a:pt x="179742" y="5157554"/>
                  </a:lnTo>
                  <a:lnTo>
                    <a:pt x="146135" y="5120904"/>
                  </a:lnTo>
                  <a:lnTo>
                    <a:pt x="115774" y="5081413"/>
                  </a:lnTo>
                  <a:lnTo>
                    <a:pt x="88862" y="5039284"/>
                  </a:lnTo>
                  <a:lnTo>
                    <a:pt x="65599" y="4994718"/>
                  </a:lnTo>
                  <a:lnTo>
                    <a:pt x="46190" y="4947919"/>
                  </a:lnTo>
                  <a:lnTo>
                    <a:pt x="34703" y="4908271"/>
                  </a:lnTo>
                  <a:lnTo>
                    <a:pt x="25298" y="4868390"/>
                  </a:lnTo>
                  <a:lnTo>
                    <a:pt x="17768" y="4827618"/>
                  </a:lnTo>
                  <a:lnTo>
                    <a:pt x="11903" y="4785298"/>
                  </a:lnTo>
                  <a:lnTo>
                    <a:pt x="7495" y="4740774"/>
                  </a:lnTo>
                  <a:lnTo>
                    <a:pt x="4337" y="4693388"/>
                  </a:lnTo>
                  <a:lnTo>
                    <a:pt x="2221" y="4642482"/>
                  </a:lnTo>
                  <a:lnTo>
                    <a:pt x="936" y="4587402"/>
                  </a:lnTo>
                  <a:lnTo>
                    <a:pt x="277" y="4527488"/>
                  </a:lnTo>
                  <a:lnTo>
                    <a:pt x="34" y="4462084"/>
                  </a:lnTo>
                  <a:lnTo>
                    <a:pt x="0" y="4390534"/>
                  </a:lnTo>
                  <a:lnTo>
                    <a:pt x="0" y="942572"/>
                  </a:lnTo>
                  <a:lnTo>
                    <a:pt x="34" y="872064"/>
                  </a:lnTo>
                  <a:lnTo>
                    <a:pt x="277" y="807513"/>
                  </a:lnTo>
                  <a:lnTo>
                    <a:pt x="936" y="748283"/>
                  </a:lnTo>
                  <a:lnTo>
                    <a:pt x="2221" y="693734"/>
                  </a:lnTo>
                  <a:lnTo>
                    <a:pt x="4337" y="643229"/>
                  </a:lnTo>
                  <a:lnTo>
                    <a:pt x="7495" y="596129"/>
                  </a:lnTo>
                  <a:lnTo>
                    <a:pt x="11903" y="551797"/>
                  </a:lnTo>
                  <a:lnTo>
                    <a:pt x="17768" y="509593"/>
                  </a:lnTo>
                  <a:lnTo>
                    <a:pt x="25298" y="468881"/>
                  </a:lnTo>
                  <a:lnTo>
                    <a:pt x="34703" y="429022"/>
                  </a:lnTo>
                  <a:lnTo>
                    <a:pt x="46190" y="389378"/>
                  </a:lnTo>
                  <a:lnTo>
                    <a:pt x="65599" y="342578"/>
                  </a:lnTo>
                  <a:lnTo>
                    <a:pt x="88862" y="298013"/>
                  </a:lnTo>
                  <a:lnTo>
                    <a:pt x="115774" y="255883"/>
                  </a:lnTo>
                  <a:lnTo>
                    <a:pt x="146135" y="216392"/>
                  </a:lnTo>
                  <a:lnTo>
                    <a:pt x="179742" y="179742"/>
                  </a:lnTo>
                  <a:lnTo>
                    <a:pt x="216392" y="146135"/>
                  </a:lnTo>
                  <a:lnTo>
                    <a:pt x="255883" y="115774"/>
                  </a:lnTo>
                  <a:lnTo>
                    <a:pt x="298013" y="88862"/>
                  </a:lnTo>
                  <a:lnTo>
                    <a:pt x="342578" y="65599"/>
                  </a:lnTo>
                  <a:lnTo>
                    <a:pt x="389378" y="46190"/>
                  </a:lnTo>
                  <a:lnTo>
                    <a:pt x="429025" y="34703"/>
                  </a:lnTo>
                  <a:lnTo>
                    <a:pt x="468906" y="25298"/>
                  </a:lnTo>
                  <a:lnTo>
                    <a:pt x="509678" y="17768"/>
                  </a:lnTo>
                  <a:lnTo>
                    <a:pt x="551998" y="11903"/>
                  </a:lnTo>
                  <a:lnTo>
                    <a:pt x="596523" y="7495"/>
                  </a:lnTo>
                  <a:lnTo>
                    <a:pt x="643909" y="4337"/>
                  </a:lnTo>
                  <a:lnTo>
                    <a:pt x="694814" y="2221"/>
                  </a:lnTo>
                  <a:lnTo>
                    <a:pt x="749895" y="936"/>
                  </a:lnTo>
                  <a:lnTo>
                    <a:pt x="809809" y="277"/>
                  </a:lnTo>
                  <a:lnTo>
                    <a:pt x="875212" y="34"/>
                  </a:lnTo>
                  <a:lnTo>
                    <a:pt x="946763" y="0"/>
                  </a:lnTo>
                  <a:lnTo>
                    <a:pt x="942572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12393" y="5327451"/>
            <a:ext cx="7075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</a:t>
            </a:r>
            <a:r>
              <a:rPr kumimoji="0" sz="28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Retrieve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db for the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0980" y="6144180"/>
            <a:ext cx="77863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</a:t>
            </a:r>
            <a:r>
              <a:rPr kumimoji="0" sz="2800" b="1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encoding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algorithm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(bcrypt etc)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80980" y="6960909"/>
            <a:ext cx="16233140" cy="2903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 marR="0" lvl="0" indent="-40259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>
                <a:tab pos="415290" algn="l"/>
              </a:tabLst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case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bcrypt,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encrypt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plaintext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 from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login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(using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salt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db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AutoNum type="arabicPeriod" startAt="3"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0" indent="-4025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>
                <a:tab pos="415290" algn="l"/>
              </a:tabLst>
              <a:defRPr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Compare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encrypted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login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form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WITH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encrypted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db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AutoNum type="arabicPeriod" startAt="3"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4655" marR="0" lvl="0" indent="-4025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>
                <a:tab pos="415290" algn="l"/>
              </a:tabLst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there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match,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login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successful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AutoNum type="arabicPeriod" startAt="3"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46405" marR="0" lvl="0" indent="-403225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>
                <a:tab pos="447040" algn="l"/>
              </a:tabLst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match,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login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successful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288978" y="1234585"/>
            <a:ext cx="6755765" cy="8158480"/>
            <a:chOff x="13288978" y="1234585"/>
            <a:chExt cx="6755765" cy="815848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88978" y="1234585"/>
              <a:ext cx="6755356" cy="81583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7813" y="3019084"/>
              <a:ext cx="5917683" cy="457544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707813" y="3019084"/>
              <a:ext cx="5918200" cy="4575810"/>
            </a:xfrm>
            <a:custGeom>
              <a:avLst/>
              <a:gdLst/>
              <a:ahLst/>
              <a:cxnLst/>
              <a:rect l="l" t="t" r="r" b="b"/>
              <a:pathLst>
                <a:path w="5918200" h="4575809">
                  <a:moveTo>
                    <a:pt x="5872522" y="0"/>
                  </a:moveTo>
                  <a:lnTo>
                    <a:pt x="1161933" y="0"/>
                  </a:lnTo>
                  <a:lnTo>
                    <a:pt x="1144360" y="3548"/>
                  </a:lnTo>
                  <a:lnTo>
                    <a:pt x="1130008" y="13224"/>
                  </a:lnTo>
                  <a:lnTo>
                    <a:pt x="1120331" y="27577"/>
                  </a:lnTo>
                  <a:lnTo>
                    <a:pt x="1116782" y="45155"/>
                  </a:lnTo>
                  <a:lnTo>
                    <a:pt x="1116782" y="3897787"/>
                  </a:lnTo>
                  <a:lnTo>
                    <a:pt x="0" y="4575449"/>
                  </a:lnTo>
                  <a:lnTo>
                    <a:pt x="1293803" y="4025073"/>
                  </a:lnTo>
                  <a:lnTo>
                    <a:pt x="5872522" y="4025073"/>
                  </a:lnTo>
                  <a:lnTo>
                    <a:pt x="5890101" y="4021525"/>
                  </a:lnTo>
                  <a:lnTo>
                    <a:pt x="5904456" y="4011848"/>
                  </a:lnTo>
                  <a:lnTo>
                    <a:pt x="5914134" y="3997495"/>
                  </a:lnTo>
                  <a:lnTo>
                    <a:pt x="5917683" y="3979917"/>
                  </a:lnTo>
                  <a:lnTo>
                    <a:pt x="5917683" y="45155"/>
                  </a:lnTo>
                  <a:lnTo>
                    <a:pt x="5914134" y="27577"/>
                  </a:lnTo>
                  <a:lnTo>
                    <a:pt x="5904456" y="13224"/>
                  </a:lnTo>
                  <a:lnTo>
                    <a:pt x="5890101" y="3548"/>
                  </a:lnTo>
                  <a:lnTo>
                    <a:pt x="5872522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306205" y="3226992"/>
            <a:ext cx="3841115" cy="13449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0" marR="5715" lvl="0" indent="0" algn="ctr" defTabSz="9144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Note: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12700" marR="5080" lvl="0" indent="0" algn="ctr" defTabSz="914400" rtl="0" eaLnBrk="1" fontAlgn="auto" latinLnBrk="0" hangingPunct="1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r>
              <a:rPr kumimoji="0" sz="2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</a:t>
            </a:r>
            <a:r>
              <a:rPr kumimoji="0" sz="26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from</a:t>
            </a:r>
            <a:r>
              <a:rPr kumimoji="0" sz="26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db</a:t>
            </a:r>
            <a:r>
              <a:rPr kumimoji="0" sz="26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is </a:t>
            </a:r>
            <a:r>
              <a:rPr kumimoji="0" sz="2600" b="1" i="0" u="none" strike="noStrike" kern="1200" cap="none" spc="-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NEVER</a:t>
            </a: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decrypted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88919" y="4986101"/>
            <a:ext cx="3274060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86155" marR="181610" lvl="0" indent="-796290" algn="l" defTabSz="914400" rtl="0" eaLnBrk="1" fontAlgn="auto" latinLnBrk="0" hangingPunct="1">
              <a:lnSpc>
                <a:spcPct val="111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Because</a:t>
            </a:r>
            <a:r>
              <a:rPr kumimoji="0" sz="2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bcrypt</a:t>
            </a:r>
            <a:r>
              <a:rPr kumimoji="0" sz="26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is</a:t>
            </a:r>
            <a:r>
              <a:rPr kumimoji="0" sz="26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 </a:t>
            </a:r>
            <a:r>
              <a:rPr kumimoji="0" sz="2600" b="1" i="0" u="none" strike="noStrike" kern="1200" cap="none" spc="-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one-way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encryption</a:t>
            </a:r>
            <a:r>
              <a:rPr kumimoji="0" sz="2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algorithm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621141" y="1990774"/>
            <a:ext cx="2045335" cy="791845"/>
            <a:chOff x="5621141" y="1990774"/>
            <a:chExt cx="2045335" cy="791845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1141" y="1990774"/>
              <a:ext cx="2044948" cy="7913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73495" y="2022186"/>
              <a:ext cx="1940238" cy="6866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673495" y="2022186"/>
              <a:ext cx="1940560" cy="687070"/>
            </a:xfrm>
            <a:custGeom>
              <a:avLst/>
              <a:gdLst/>
              <a:ahLst/>
              <a:cxnLst/>
              <a:rect l="l" t="t" r="r" b="b"/>
              <a:pathLst>
                <a:path w="1940559" h="687069">
                  <a:moveTo>
                    <a:pt x="1761373" y="0"/>
                  </a:moveTo>
                  <a:lnTo>
                    <a:pt x="179659" y="0"/>
                  </a:lnTo>
                  <a:lnTo>
                    <a:pt x="145053" y="136"/>
                  </a:lnTo>
                  <a:lnTo>
                    <a:pt x="94760" y="3697"/>
                  </a:lnTo>
                  <a:lnTo>
                    <a:pt x="52493" y="19332"/>
                  </a:lnTo>
                  <a:lnTo>
                    <a:pt x="19331" y="52494"/>
                  </a:lnTo>
                  <a:lnTo>
                    <a:pt x="3696" y="94761"/>
                  </a:lnTo>
                  <a:lnTo>
                    <a:pt x="135" y="145053"/>
                  </a:lnTo>
                  <a:lnTo>
                    <a:pt x="0" y="178864"/>
                  </a:lnTo>
                  <a:lnTo>
                    <a:pt x="3" y="507762"/>
                  </a:lnTo>
                  <a:lnTo>
                    <a:pt x="1106" y="569108"/>
                  </a:lnTo>
                  <a:lnTo>
                    <a:pt x="8765" y="612738"/>
                  </a:lnTo>
                  <a:lnTo>
                    <a:pt x="34107" y="652518"/>
                  </a:lnTo>
                  <a:lnTo>
                    <a:pt x="73888" y="677862"/>
                  </a:lnTo>
                  <a:lnTo>
                    <a:pt x="117518" y="685531"/>
                  </a:lnTo>
                  <a:lnTo>
                    <a:pt x="178864" y="686627"/>
                  </a:lnTo>
                  <a:lnTo>
                    <a:pt x="1760578" y="686627"/>
                  </a:lnTo>
                  <a:lnTo>
                    <a:pt x="1822620" y="685531"/>
                  </a:lnTo>
                  <a:lnTo>
                    <a:pt x="1866349" y="677862"/>
                  </a:lnTo>
                  <a:lnTo>
                    <a:pt x="1906130" y="652518"/>
                  </a:lnTo>
                  <a:lnTo>
                    <a:pt x="1931473" y="612738"/>
                  </a:lnTo>
                  <a:lnTo>
                    <a:pt x="1939146" y="569009"/>
                  </a:lnTo>
                  <a:lnTo>
                    <a:pt x="1940238" y="507762"/>
                  </a:lnTo>
                  <a:lnTo>
                    <a:pt x="1940235" y="178864"/>
                  </a:lnTo>
                  <a:lnTo>
                    <a:pt x="1939131" y="117518"/>
                  </a:lnTo>
                  <a:lnTo>
                    <a:pt x="1931473" y="73889"/>
                  </a:lnTo>
                  <a:lnTo>
                    <a:pt x="1906130" y="34108"/>
                  </a:lnTo>
                  <a:lnTo>
                    <a:pt x="1866349" y="8765"/>
                  </a:lnTo>
                  <a:lnTo>
                    <a:pt x="1822719" y="1095"/>
                  </a:lnTo>
                  <a:lnTo>
                    <a:pt x="1761373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112767" y="2123360"/>
            <a:ext cx="10629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</a:t>
            </a:r>
            <a:r>
              <a:rPr kumimoji="0" sz="145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enters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13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77699" y="2343249"/>
            <a:ext cx="173291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plaintext</a:t>
            </a:r>
            <a:r>
              <a:rPr kumimoji="0" sz="145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502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210" dirty="0">
                <a:solidFill>
                  <a:srgbClr val="000000"/>
                </a:solidFill>
                <a:latin typeface="Palatino Linotype"/>
                <a:cs typeface="Palatino Linotype"/>
              </a:rPr>
              <a:t>Password</a:t>
            </a:r>
            <a:r>
              <a:rPr sz="6500" b="1" spc="-12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15" dirty="0">
                <a:solidFill>
                  <a:srgbClr val="000000"/>
                </a:solidFill>
                <a:latin typeface="Palatino Linotype"/>
                <a:cs typeface="Palatino Linotype"/>
              </a:rPr>
              <a:t>Storage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406074"/>
            <a:ext cx="145675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So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70" dirty="0">
                <a:latin typeface="Palatino Linotype"/>
                <a:cs typeface="Palatino Linotype"/>
              </a:rPr>
              <a:t>far,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passwords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stored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plaintext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yikes!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795145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7829993"/>
            <a:ext cx="165893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Ok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getting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started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but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not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production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235" dirty="0">
                <a:latin typeface="Palatino Linotype"/>
                <a:cs typeface="Palatino Linotype"/>
              </a:rPr>
              <a:t>/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real-time </a:t>
            </a:r>
            <a:r>
              <a:rPr sz="4250" dirty="0">
                <a:latin typeface="Palatino Linotype"/>
                <a:cs typeface="Palatino Linotype"/>
              </a:rPr>
              <a:t>project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:-(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9878" y="3685751"/>
            <a:ext cx="10900191" cy="35077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9951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210" dirty="0">
                <a:solidFill>
                  <a:srgbClr val="000000"/>
                </a:solidFill>
                <a:latin typeface="Palatino Linotype"/>
                <a:cs typeface="Palatino Linotype"/>
              </a:rPr>
              <a:t>Password</a:t>
            </a:r>
            <a:r>
              <a:rPr sz="6500" b="1" spc="-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15" dirty="0">
                <a:solidFill>
                  <a:srgbClr val="000000"/>
                </a:solidFill>
                <a:latin typeface="Palatino Linotype"/>
                <a:cs typeface="Palatino Linotype"/>
              </a:rPr>
              <a:t>Storage</a:t>
            </a:r>
            <a:r>
              <a:rPr sz="6500" b="1" spc="-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250" dirty="0">
                <a:solidFill>
                  <a:srgbClr val="000000"/>
                </a:solidFill>
                <a:latin typeface="Palatino Linotype"/>
                <a:cs typeface="Palatino Linotype"/>
              </a:rPr>
              <a:t>-</a:t>
            </a:r>
            <a:r>
              <a:rPr sz="6500" b="1" spc="-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20" dirty="0">
                <a:solidFill>
                  <a:srgbClr val="000000"/>
                </a:solidFill>
                <a:latin typeface="Palatino Linotype"/>
                <a:cs typeface="Palatino Linotype"/>
              </a:rPr>
              <a:t>Best</a:t>
            </a:r>
            <a:r>
              <a:rPr sz="6500" b="1" spc="-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60" dirty="0">
                <a:solidFill>
                  <a:srgbClr val="000000"/>
                </a:solidFill>
                <a:latin typeface="Palatino Linotype"/>
                <a:cs typeface="Palatino Linotype"/>
              </a:rPr>
              <a:t>Practice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01966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898206"/>
            <a:ext cx="142938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best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practice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store </a:t>
            </a:r>
            <a:r>
              <a:rPr sz="4250" spc="10" dirty="0">
                <a:latin typeface="Palatino Linotype"/>
                <a:cs typeface="Palatino Linotype"/>
              </a:rPr>
              <a:t>passwords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encrypted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format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699643" y="682929"/>
            <a:ext cx="4069715" cy="2237105"/>
          </a:xfrm>
          <a:custGeom>
            <a:avLst/>
            <a:gdLst/>
            <a:ahLst/>
            <a:cxnLst/>
            <a:rect l="l" t="t" r="r" b="b"/>
            <a:pathLst>
              <a:path w="4069715" h="2237105">
                <a:moveTo>
                  <a:pt x="441310" y="0"/>
                </a:moveTo>
                <a:lnTo>
                  <a:pt x="366823" y="9798"/>
                </a:lnTo>
                <a:lnTo>
                  <a:pt x="331473" y="27028"/>
                </a:lnTo>
                <a:lnTo>
                  <a:pt x="300658" y="51459"/>
                </a:lnTo>
                <a:lnTo>
                  <a:pt x="275577" y="82335"/>
                </a:lnTo>
                <a:lnTo>
                  <a:pt x="246995" y="150421"/>
                </a:lnTo>
                <a:lnTo>
                  <a:pt x="235389" y="194282"/>
                </a:lnTo>
                <a:lnTo>
                  <a:pt x="222552" y="249740"/>
                </a:lnTo>
                <a:lnTo>
                  <a:pt x="25354" y="1117400"/>
                </a:lnTo>
                <a:lnTo>
                  <a:pt x="12789" y="1173707"/>
                </a:lnTo>
                <a:lnTo>
                  <a:pt x="4212" y="1218660"/>
                </a:lnTo>
                <a:lnTo>
                  <a:pt x="0" y="1256778"/>
                </a:lnTo>
                <a:lnTo>
                  <a:pt x="527" y="1292579"/>
                </a:lnTo>
                <a:lnTo>
                  <a:pt x="9798" y="1331262"/>
                </a:lnTo>
                <a:lnTo>
                  <a:pt x="27024" y="1366609"/>
                </a:lnTo>
                <a:lnTo>
                  <a:pt x="51451" y="1397423"/>
                </a:lnTo>
                <a:lnTo>
                  <a:pt x="82326" y="1422505"/>
                </a:lnTo>
                <a:lnTo>
                  <a:pt x="150418" y="1451091"/>
                </a:lnTo>
                <a:lnTo>
                  <a:pt x="194278" y="1462699"/>
                </a:lnTo>
                <a:lnTo>
                  <a:pt x="3545201" y="2224271"/>
                </a:lnTo>
                <a:lnTo>
                  <a:pt x="3590154" y="2232848"/>
                </a:lnTo>
                <a:lnTo>
                  <a:pt x="3628270" y="2237063"/>
                </a:lnTo>
                <a:lnTo>
                  <a:pt x="3664070" y="2236536"/>
                </a:lnTo>
                <a:lnTo>
                  <a:pt x="3702752" y="2227264"/>
                </a:lnTo>
                <a:lnTo>
                  <a:pt x="3738098" y="2210036"/>
                </a:lnTo>
                <a:lnTo>
                  <a:pt x="3768912" y="2185607"/>
                </a:lnTo>
                <a:lnTo>
                  <a:pt x="3793993" y="2154731"/>
                </a:lnTo>
                <a:lnTo>
                  <a:pt x="3822584" y="2086641"/>
                </a:lnTo>
                <a:lnTo>
                  <a:pt x="3834191" y="2042780"/>
                </a:lnTo>
                <a:lnTo>
                  <a:pt x="3847028" y="1987321"/>
                </a:lnTo>
                <a:lnTo>
                  <a:pt x="4044226" y="1119663"/>
                </a:lnTo>
                <a:lnTo>
                  <a:pt x="4056787" y="1063355"/>
                </a:lnTo>
                <a:lnTo>
                  <a:pt x="4065364" y="1018402"/>
                </a:lnTo>
                <a:lnTo>
                  <a:pt x="4069579" y="980285"/>
                </a:lnTo>
                <a:lnTo>
                  <a:pt x="4069053" y="944484"/>
                </a:lnTo>
                <a:lnTo>
                  <a:pt x="4059781" y="905800"/>
                </a:lnTo>
                <a:lnTo>
                  <a:pt x="4042551" y="870453"/>
                </a:lnTo>
                <a:lnTo>
                  <a:pt x="4018120" y="839639"/>
                </a:lnTo>
                <a:lnTo>
                  <a:pt x="3987244" y="814558"/>
                </a:lnTo>
                <a:lnTo>
                  <a:pt x="3919156" y="785971"/>
                </a:lnTo>
                <a:lnTo>
                  <a:pt x="3875293" y="774363"/>
                </a:lnTo>
                <a:lnTo>
                  <a:pt x="524379" y="12792"/>
                </a:lnTo>
                <a:lnTo>
                  <a:pt x="479426" y="4214"/>
                </a:lnTo>
                <a:lnTo>
                  <a:pt x="44131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720000">
            <a:off x="16436482" y="1582852"/>
            <a:ext cx="2595984" cy="4381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ts val="3400"/>
              </a:lnSpc>
              <a:spcBef>
                <a:spcPts val="60"/>
              </a:spcBef>
            </a:pPr>
            <a:r>
              <a:rPr sz="5175" b="1" spc="-187" baseline="40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175" b="1" spc="-615" baseline="32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75" b="1" spc="-442" baseline="32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175" b="1" spc="202" baseline="32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175" b="1" spc="-494" baseline="3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spc="37" baseline="24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90" baseline="16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175" b="1" spc="-179" baseline="16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b="1" spc="-49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450" b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b="1" spc="-33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b="1" spc="-26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450" b="1" spc="-27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79554" y="4450126"/>
            <a:ext cx="18345150" cy="4336415"/>
            <a:chOff x="879554" y="4450126"/>
            <a:chExt cx="18345150" cy="43364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554" y="4450126"/>
              <a:ext cx="18344991" cy="20418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1328" y="6227427"/>
              <a:ext cx="7826005" cy="255882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71328" y="6227427"/>
              <a:ext cx="7826375" cy="2559050"/>
            </a:xfrm>
            <a:custGeom>
              <a:avLst/>
              <a:gdLst/>
              <a:ahLst/>
              <a:cxnLst/>
              <a:rect l="l" t="t" r="r" b="b"/>
              <a:pathLst>
                <a:path w="7826375" h="2559050">
                  <a:moveTo>
                    <a:pt x="0" y="0"/>
                  </a:moveTo>
                  <a:lnTo>
                    <a:pt x="671773" y="1589611"/>
                  </a:lnTo>
                  <a:lnTo>
                    <a:pt x="671776" y="2498302"/>
                  </a:lnTo>
                  <a:lnTo>
                    <a:pt x="676538" y="2521826"/>
                  </a:lnTo>
                  <a:lnTo>
                    <a:pt x="689524" y="2541071"/>
                  </a:lnTo>
                  <a:lnTo>
                    <a:pt x="708768" y="2554057"/>
                  </a:lnTo>
                  <a:lnTo>
                    <a:pt x="732307" y="2558822"/>
                  </a:lnTo>
                  <a:lnTo>
                    <a:pt x="7765475" y="2558822"/>
                  </a:lnTo>
                  <a:lnTo>
                    <a:pt x="7789012" y="2554057"/>
                  </a:lnTo>
                  <a:lnTo>
                    <a:pt x="7808255" y="2541071"/>
                  </a:lnTo>
                  <a:lnTo>
                    <a:pt x="7821242" y="2521826"/>
                  </a:lnTo>
                  <a:lnTo>
                    <a:pt x="7826004" y="2498302"/>
                  </a:lnTo>
                  <a:lnTo>
                    <a:pt x="7826004" y="1410608"/>
                  </a:lnTo>
                  <a:lnTo>
                    <a:pt x="7821242" y="1387084"/>
                  </a:lnTo>
                  <a:lnTo>
                    <a:pt x="7808255" y="1367840"/>
                  </a:lnTo>
                  <a:lnTo>
                    <a:pt x="7789012" y="1354854"/>
                  </a:lnTo>
                  <a:lnTo>
                    <a:pt x="7765475" y="1350089"/>
                  </a:lnTo>
                  <a:lnTo>
                    <a:pt x="842251" y="1350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301122" y="7903289"/>
            <a:ext cx="62433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Encrypted</a:t>
            </a:r>
            <a:r>
              <a:rPr sz="3450" b="1" spc="-3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version</a:t>
            </a:r>
            <a:r>
              <a:rPr sz="3450" b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3450" b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password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7072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60" dirty="0">
                <a:solidFill>
                  <a:srgbClr val="000000"/>
                </a:solidFill>
                <a:latin typeface="Palatino Linotype"/>
                <a:cs typeface="Palatino Linotype"/>
              </a:rPr>
              <a:t>Sprin</a:t>
            </a:r>
            <a:r>
              <a:rPr sz="6500" b="1" spc="80" dirty="0">
                <a:solidFill>
                  <a:srgbClr val="000000"/>
                </a:solidFill>
                <a:latin typeface="Palatino Linotype"/>
                <a:cs typeface="Palatino Linotype"/>
              </a:rPr>
              <a:t>g</a:t>
            </a:r>
            <a:r>
              <a:rPr sz="6500" b="1" spc="-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65" dirty="0">
                <a:solidFill>
                  <a:srgbClr val="000000"/>
                </a:solidFill>
                <a:latin typeface="Palatino Linotype"/>
                <a:cs typeface="Palatino Linotype"/>
              </a:rPr>
              <a:t>Securit</a:t>
            </a:r>
            <a:r>
              <a:rPr sz="6500" b="1" spc="85" dirty="0">
                <a:solidFill>
                  <a:srgbClr val="000000"/>
                </a:solidFill>
                <a:latin typeface="Palatino Linotype"/>
                <a:cs typeface="Palatino Linotype"/>
              </a:rPr>
              <a:t>y</a:t>
            </a:r>
            <a:r>
              <a:rPr sz="6500" b="1" spc="-66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685" dirty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sz="6500" b="1" spc="-90" dirty="0">
                <a:solidFill>
                  <a:srgbClr val="000000"/>
                </a:solidFill>
                <a:latin typeface="Palatino Linotype"/>
                <a:cs typeface="Palatino Linotype"/>
              </a:rPr>
              <a:t>ea</a:t>
            </a:r>
            <a:r>
              <a:rPr sz="6500" b="1" spc="80" dirty="0">
                <a:solidFill>
                  <a:srgbClr val="000000"/>
                </a:solidFill>
                <a:latin typeface="Palatino Linotype"/>
                <a:cs typeface="Palatino Linotype"/>
              </a:rPr>
              <a:t>m</a:t>
            </a:r>
            <a:r>
              <a:rPr sz="6500" b="1" spc="-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70" dirty="0">
                <a:solidFill>
                  <a:srgbClr val="000000"/>
                </a:solidFill>
                <a:latin typeface="Palatino Linotype"/>
                <a:cs typeface="Palatino Linotype"/>
              </a:rPr>
              <a:t>Recommendation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63224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510783"/>
            <a:ext cx="156641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Security</a:t>
            </a:r>
            <a:r>
              <a:rPr sz="4250" spc="10" dirty="0">
                <a:latin typeface="Palatino Linotype"/>
                <a:cs typeface="Palatino Linotype"/>
              </a:rPr>
              <a:t> recommends</a:t>
            </a:r>
            <a:r>
              <a:rPr sz="4250" spc="15" dirty="0">
                <a:latin typeface="Palatino Linotype"/>
                <a:cs typeface="Palatino Linotype"/>
              </a:rPr>
              <a:t> using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 popular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bcrypt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algorithm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49606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374600"/>
            <a:ext cx="15913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bcrypt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869" y="564786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6768" y="5526398"/>
            <a:ext cx="90798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Performs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one-way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encrypted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hashing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0869" y="679965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768" y="6678196"/>
            <a:ext cx="148075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Adds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random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salt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password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additional</a:t>
            </a:r>
            <a:r>
              <a:rPr sz="4250" spc="5" dirty="0">
                <a:latin typeface="Palatino Linotype"/>
                <a:cs typeface="Palatino Linotype"/>
              </a:rPr>
              <a:t> protection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0869" y="795145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68" y="7829993"/>
            <a:ext cx="108997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Includes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support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defeat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brute</a:t>
            </a:r>
            <a:r>
              <a:rPr sz="4250" dirty="0">
                <a:latin typeface="Palatino Linotype"/>
                <a:cs typeface="Palatino Linotype"/>
              </a:rPr>
              <a:t> force </a:t>
            </a:r>
            <a:r>
              <a:rPr sz="4250" spc="15" dirty="0">
                <a:latin typeface="Palatino Linotype"/>
                <a:cs typeface="Palatino Linotype"/>
              </a:rPr>
              <a:t>attacks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3061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50" dirty="0">
                <a:solidFill>
                  <a:srgbClr val="000000"/>
                </a:solidFill>
                <a:latin typeface="Palatino Linotype"/>
                <a:cs typeface="Palatino Linotype"/>
              </a:rPr>
              <a:t>Bcryp</a:t>
            </a:r>
            <a:r>
              <a:rPr sz="6500" b="1" spc="50" dirty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sz="6500" b="1" spc="-43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145" dirty="0">
                <a:solidFill>
                  <a:srgbClr val="000000"/>
                </a:solidFill>
                <a:latin typeface="Palatino Linotype"/>
                <a:cs typeface="Palatino Linotype"/>
              </a:rPr>
              <a:t>Additiona</a:t>
            </a:r>
            <a:r>
              <a:rPr sz="6500" b="1" spc="-5" dirty="0">
                <a:solidFill>
                  <a:srgbClr val="000000"/>
                </a:solidFill>
                <a:latin typeface="Palatino Linotype"/>
                <a:cs typeface="Palatino Linotype"/>
              </a:rPr>
              <a:t>l</a:t>
            </a:r>
            <a:r>
              <a:rPr sz="6500" b="1" spc="-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125" dirty="0">
                <a:solidFill>
                  <a:srgbClr val="000000"/>
                </a:solidFill>
                <a:latin typeface="Palatino Linotype"/>
                <a:cs typeface="Palatino Linotype"/>
              </a:rPr>
              <a:t>In</a:t>
            </a:r>
            <a:r>
              <a:rPr sz="6500" b="1" spc="-190" dirty="0">
                <a:solidFill>
                  <a:srgbClr val="000000"/>
                </a:solidFill>
                <a:latin typeface="Palatino Linotype"/>
                <a:cs typeface="Palatino Linotype"/>
              </a:rPr>
              <a:t>f</a:t>
            </a:r>
            <a:r>
              <a:rPr sz="6500" b="1" spc="-30" dirty="0">
                <a:solidFill>
                  <a:srgbClr val="000000"/>
                </a:solidFill>
                <a:latin typeface="Palatino Linotype"/>
                <a:cs typeface="Palatino Linotype"/>
              </a:rPr>
              <a:t>ormation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552667"/>
            <a:ext cx="23114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2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814378"/>
            <a:ext cx="23114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2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7076089"/>
            <a:ext cx="23114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2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8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59045" y="3347518"/>
            <a:ext cx="8446135" cy="825500"/>
            <a:chOff x="1659045" y="3347518"/>
            <a:chExt cx="8446135" cy="8255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045" y="3347518"/>
              <a:ext cx="8445709" cy="8249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59045" y="3347518"/>
              <a:ext cx="8446135" cy="825500"/>
            </a:xfrm>
            <a:custGeom>
              <a:avLst/>
              <a:gdLst/>
              <a:ahLst/>
              <a:cxnLst/>
              <a:rect l="l" t="t" r="r" b="b"/>
              <a:pathLst>
                <a:path w="8446135" h="825500">
                  <a:moveTo>
                    <a:pt x="8235135" y="0"/>
                  </a:moveTo>
                  <a:lnTo>
                    <a:pt x="211510" y="0"/>
                  </a:lnTo>
                  <a:lnTo>
                    <a:pt x="170769" y="161"/>
                  </a:lnTo>
                  <a:lnTo>
                    <a:pt x="111561" y="4353"/>
                  </a:lnTo>
                  <a:lnTo>
                    <a:pt x="61801" y="22759"/>
                  </a:lnTo>
                  <a:lnTo>
                    <a:pt x="22759" y="61800"/>
                  </a:lnTo>
                  <a:lnTo>
                    <a:pt x="4351" y="111560"/>
                  </a:lnTo>
                  <a:lnTo>
                    <a:pt x="159" y="170768"/>
                  </a:lnTo>
                  <a:lnTo>
                    <a:pt x="0" y="210574"/>
                  </a:lnTo>
                  <a:lnTo>
                    <a:pt x="4" y="614588"/>
                  </a:lnTo>
                  <a:lnTo>
                    <a:pt x="175" y="654527"/>
                  </a:lnTo>
                  <a:lnTo>
                    <a:pt x="4356" y="713355"/>
                  </a:lnTo>
                  <a:lnTo>
                    <a:pt x="22759" y="763100"/>
                  </a:lnTo>
                  <a:lnTo>
                    <a:pt x="61801" y="802142"/>
                  </a:lnTo>
                  <a:lnTo>
                    <a:pt x="111546" y="820548"/>
                  </a:lnTo>
                  <a:lnTo>
                    <a:pt x="170374" y="824740"/>
                  </a:lnTo>
                  <a:lnTo>
                    <a:pt x="210574" y="824901"/>
                  </a:lnTo>
                  <a:lnTo>
                    <a:pt x="8234199" y="824901"/>
                  </a:lnTo>
                  <a:lnTo>
                    <a:pt x="8274941" y="824740"/>
                  </a:lnTo>
                  <a:lnTo>
                    <a:pt x="8334149" y="820548"/>
                  </a:lnTo>
                  <a:lnTo>
                    <a:pt x="8383909" y="802142"/>
                  </a:lnTo>
                  <a:lnTo>
                    <a:pt x="8422951" y="763100"/>
                  </a:lnTo>
                  <a:lnTo>
                    <a:pt x="8441358" y="713341"/>
                  </a:lnTo>
                  <a:lnTo>
                    <a:pt x="8445550" y="654132"/>
                  </a:lnTo>
                  <a:lnTo>
                    <a:pt x="8445709" y="614588"/>
                  </a:lnTo>
                  <a:lnTo>
                    <a:pt x="8445706" y="210574"/>
                  </a:lnTo>
                  <a:lnTo>
                    <a:pt x="8445535" y="170373"/>
                  </a:lnTo>
                  <a:lnTo>
                    <a:pt x="8441353" y="111545"/>
                  </a:lnTo>
                  <a:lnTo>
                    <a:pt x="8422951" y="61800"/>
                  </a:lnTo>
                  <a:lnTo>
                    <a:pt x="8383909" y="22759"/>
                  </a:lnTo>
                  <a:lnTo>
                    <a:pt x="8334163" y="4353"/>
                  </a:lnTo>
                  <a:lnTo>
                    <a:pt x="8275335" y="161"/>
                  </a:lnTo>
                  <a:lnTo>
                    <a:pt x="8235135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57932" y="2437487"/>
            <a:ext cx="10880090" cy="15690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Palatino Linotype"/>
                <a:cs typeface="Palatino Linotype"/>
              </a:rPr>
              <a:t>Why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you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should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use</a:t>
            </a:r>
            <a:r>
              <a:rPr sz="4100" spc="5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bcrypt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to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hash</a:t>
            </a:r>
            <a:r>
              <a:rPr sz="4100" spc="5" dirty="0">
                <a:latin typeface="Palatino Linotype"/>
                <a:cs typeface="Palatino Linotype"/>
              </a:rPr>
              <a:t> </a:t>
            </a:r>
            <a:r>
              <a:rPr sz="4100" dirty="0">
                <a:latin typeface="Palatino Linotype"/>
                <a:cs typeface="Palatino Linotype"/>
              </a:rPr>
              <a:t>passwords</a:t>
            </a:r>
            <a:endParaRPr sz="4100">
              <a:latin typeface="Palatino Linotype"/>
              <a:cs typeface="Palatino Linotype"/>
            </a:endParaRPr>
          </a:p>
          <a:p>
            <a:pPr marL="755650">
              <a:lnSpc>
                <a:spcPct val="100000"/>
              </a:lnSpc>
              <a:spcBef>
                <a:spcPts val="3070"/>
              </a:spcBef>
            </a:pPr>
            <a:r>
              <a:rPr sz="3450" b="1" spc="5" dirty="0">
                <a:solidFill>
                  <a:srgbClr val="FFFFFF"/>
                </a:solidFill>
                <a:latin typeface="Courier New"/>
                <a:cs typeface="Courier New"/>
                <a:hlinkClick r:id="rId3"/>
              </a:rPr>
              <a:t>www.luv2code.com/why-bcrypt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59045" y="5550905"/>
            <a:ext cx="9554845" cy="825500"/>
            <a:chOff x="1659045" y="5550905"/>
            <a:chExt cx="9554845" cy="8255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9045" y="5550905"/>
              <a:ext cx="9554285" cy="8249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9045" y="5550905"/>
              <a:ext cx="9554845" cy="825500"/>
            </a:xfrm>
            <a:custGeom>
              <a:avLst/>
              <a:gdLst/>
              <a:ahLst/>
              <a:cxnLst/>
              <a:rect l="l" t="t" r="r" b="b"/>
              <a:pathLst>
                <a:path w="9554845" h="825500">
                  <a:moveTo>
                    <a:pt x="9343708" y="0"/>
                  </a:moveTo>
                  <a:lnTo>
                    <a:pt x="211510" y="0"/>
                  </a:lnTo>
                  <a:lnTo>
                    <a:pt x="170769" y="161"/>
                  </a:lnTo>
                  <a:lnTo>
                    <a:pt x="111561" y="4353"/>
                  </a:lnTo>
                  <a:lnTo>
                    <a:pt x="61801" y="22759"/>
                  </a:lnTo>
                  <a:lnTo>
                    <a:pt x="22759" y="61800"/>
                  </a:lnTo>
                  <a:lnTo>
                    <a:pt x="4351" y="111561"/>
                  </a:lnTo>
                  <a:lnTo>
                    <a:pt x="159" y="170769"/>
                  </a:lnTo>
                  <a:lnTo>
                    <a:pt x="0" y="210574"/>
                  </a:lnTo>
                  <a:lnTo>
                    <a:pt x="7" y="615109"/>
                  </a:lnTo>
                  <a:lnTo>
                    <a:pt x="175" y="654527"/>
                  </a:lnTo>
                  <a:lnTo>
                    <a:pt x="4356" y="713356"/>
                  </a:lnTo>
                  <a:lnTo>
                    <a:pt x="22759" y="763101"/>
                  </a:lnTo>
                  <a:lnTo>
                    <a:pt x="61801" y="802142"/>
                  </a:lnTo>
                  <a:lnTo>
                    <a:pt x="111546" y="820548"/>
                  </a:lnTo>
                  <a:lnTo>
                    <a:pt x="170374" y="824740"/>
                  </a:lnTo>
                  <a:lnTo>
                    <a:pt x="210574" y="824901"/>
                  </a:lnTo>
                  <a:lnTo>
                    <a:pt x="9342776" y="824901"/>
                  </a:lnTo>
                  <a:lnTo>
                    <a:pt x="9383517" y="824740"/>
                  </a:lnTo>
                  <a:lnTo>
                    <a:pt x="9442722" y="820548"/>
                  </a:lnTo>
                  <a:lnTo>
                    <a:pt x="9492484" y="802142"/>
                  </a:lnTo>
                  <a:lnTo>
                    <a:pt x="9531526" y="763101"/>
                  </a:lnTo>
                  <a:lnTo>
                    <a:pt x="9549934" y="713341"/>
                  </a:lnTo>
                  <a:lnTo>
                    <a:pt x="9554128" y="654132"/>
                  </a:lnTo>
                  <a:lnTo>
                    <a:pt x="9554285" y="615109"/>
                  </a:lnTo>
                  <a:lnTo>
                    <a:pt x="9554284" y="210574"/>
                  </a:lnTo>
                  <a:lnTo>
                    <a:pt x="9554113" y="170374"/>
                  </a:lnTo>
                  <a:lnTo>
                    <a:pt x="9549929" y="111546"/>
                  </a:lnTo>
                  <a:lnTo>
                    <a:pt x="9531526" y="61800"/>
                  </a:lnTo>
                  <a:lnTo>
                    <a:pt x="9492484" y="22759"/>
                  </a:lnTo>
                  <a:lnTo>
                    <a:pt x="9442737" y="4353"/>
                  </a:lnTo>
                  <a:lnTo>
                    <a:pt x="9383910" y="161"/>
                  </a:lnTo>
                  <a:lnTo>
                    <a:pt x="9343708" y="0"/>
                  </a:lnTo>
                  <a:close/>
                </a:path>
              </a:pathLst>
            </a:custGeom>
            <a:solidFill>
              <a:srgbClr val="531B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57932" y="4699198"/>
            <a:ext cx="9248140" cy="1517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Palatino Linotype"/>
                <a:cs typeface="Palatino Linotype"/>
              </a:rPr>
              <a:t>Detailed</a:t>
            </a:r>
            <a:r>
              <a:rPr sz="4100" spc="-15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bcrypt</a:t>
            </a:r>
            <a:r>
              <a:rPr sz="4100" spc="-15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algorithm</a:t>
            </a:r>
            <a:r>
              <a:rPr sz="4100" spc="-15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analysis</a:t>
            </a:r>
            <a:endParaRPr sz="4100">
              <a:latin typeface="Palatino Linotype"/>
              <a:cs typeface="Palatino Linotype"/>
            </a:endParaRPr>
          </a:p>
          <a:p>
            <a:pPr marL="525145">
              <a:lnSpc>
                <a:spcPct val="100000"/>
              </a:lnSpc>
              <a:spcBef>
                <a:spcPts val="2655"/>
              </a:spcBef>
            </a:pPr>
            <a:r>
              <a:rPr sz="3450" b="1" spc="5" dirty="0">
                <a:solidFill>
                  <a:srgbClr val="FFFFFF"/>
                </a:solidFill>
                <a:latin typeface="Courier New"/>
                <a:cs typeface="Courier New"/>
                <a:hlinkClick r:id="rId5"/>
              </a:rPr>
              <a:t>www.luv2code.com/bcrypt-wiki-page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59045" y="7859262"/>
            <a:ext cx="13312775" cy="825500"/>
            <a:chOff x="1659045" y="7859262"/>
            <a:chExt cx="13312775" cy="82550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9045" y="7859262"/>
              <a:ext cx="13312603" cy="8249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59045" y="7859262"/>
              <a:ext cx="13312775" cy="825500"/>
            </a:xfrm>
            <a:custGeom>
              <a:avLst/>
              <a:gdLst/>
              <a:ahLst/>
              <a:cxnLst/>
              <a:rect l="l" t="t" r="r" b="b"/>
              <a:pathLst>
                <a:path w="13312775" h="825500">
                  <a:moveTo>
                    <a:pt x="13102242" y="0"/>
                  </a:moveTo>
                  <a:lnTo>
                    <a:pt x="211299" y="0"/>
                  </a:lnTo>
                  <a:lnTo>
                    <a:pt x="170769" y="160"/>
                  </a:lnTo>
                  <a:lnTo>
                    <a:pt x="111561" y="4352"/>
                  </a:lnTo>
                  <a:lnTo>
                    <a:pt x="61801" y="22758"/>
                  </a:lnTo>
                  <a:lnTo>
                    <a:pt x="22759" y="61800"/>
                  </a:lnTo>
                  <a:lnTo>
                    <a:pt x="4351" y="111560"/>
                  </a:lnTo>
                  <a:lnTo>
                    <a:pt x="159" y="170768"/>
                  </a:lnTo>
                  <a:lnTo>
                    <a:pt x="0" y="210573"/>
                  </a:lnTo>
                  <a:lnTo>
                    <a:pt x="3" y="614327"/>
                  </a:lnTo>
                  <a:lnTo>
                    <a:pt x="175" y="654527"/>
                  </a:lnTo>
                  <a:lnTo>
                    <a:pt x="4356" y="713355"/>
                  </a:lnTo>
                  <a:lnTo>
                    <a:pt x="22759" y="763100"/>
                  </a:lnTo>
                  <a:lnTo>
                    <a:pt x="61801" y="802142"/>
                  </a:lnTo>
                  <a:lnTo>
                    <a:pt x="111546" y="820548"/>
                  </a:lnTo>
                  <a:lnTo>
                    <a:pt x="170374" y="824740"/>
                  </a:lnTo>
                  <a:lnTo>
                    <a:pt x="210574" y="824901"/>
                  </a:lnTo>
                  <a:lnTo>
                    <a:pt x="13101101" y="824901"/>
                  </a:lnTo>
                  <a:lnTo>
                    <a:pt x="13141842" y="824740"/>
                  </a:lnTo>
                  <a:lnTo>
                    <a:pt x="13201048" y="820548"/>
                  </a:lnTo>
                  <a:lnTo>
                    <a:pt x="13250808" y="802142"/>
                  </a:lnTo>
                  <a:lnTo>
                    <a:pt x="13289847" y="763100"/>
                  </a:lnTo>
                  <a:lnTo>
                    <a:pt x="13308253" y="713340"/>
                  </a:lnTo>
                  <a:lnTo>
                    <a:pt x="13312443" y="654132"/>
                  </a:lnTo>
                  <a:lnTo>
                    <a:pt x="13312603" y="614327"/>
                  </a:lnTo>
                  <a:lnTo>
                    <a:pt x="13312599" y="210573"/>
                  </a:lnTo>
                  <a:lnTo>
                    <a:pt x="13312428" y="170373"/>
                  </a:lnTo>
                  <a:lnTo>
                    <a:pt x="13308248" y="111545"/>
                  </a:lnTo>
                  <a:lnTo>
                    <a:pt x="13289847" y="61800"/>
                  </a:lnTo>
                  <a:lnTo>
                    <a:pt x="13250808" y="22758"/>
                  </a:lnTo>
                  <a:lnTo>
                    <a:pt x="13201062" y="4352"/>
                  </a:lnTo>
                  <a:lnTo>
                    <a:pt x="13142235" y="160"/>
                  </a:lnTo>
                  <a:lnTo>
                    <a:pt x="13102242" y="0"/>
                  </a:lnTo>
                  <a:close/>
                </a:path>
              </a:pathLst>
            </a:custGeom>
            <a:solidFill>
              <a:srgbClr val="941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57932" y="6960909"/>
            <a:ext cx="13101955" cy="1558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dirty="0">
                <a:latin typeface="Palatino Linotype"/>
                <a:cs typeface="Palatino Linotype"/>
              </a:rPr>
              <a:t>Password </a:t>
            </a:r>
            <a:r>
              <a:rPr sz="4100" spc="10" dirty="0">
                <a:latin typeface="Palatino Linotype"/>
                <a:cs typeface="Palatino Linotype"/>
              </a:rPr>
              <a:t>hashing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-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Best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Practices</a:t>
            </a:r>
            <a:endParaRPr sz="4100">
              <a:latin typeface="Palatino Linotype"/>
              <a:cs typeface="Palatino Linotype"/>
            </a:endParaRPr>
          </a:p>
          <a:p>
            <a:pPr marL="421005">
              <a:lnSpc>
                <a:spcPct val="100000"/>
              </a:lnSpc>
              <a:spcBef>
                <a:spcPts val="2985"/>
              </a:spcBef>
            </a:pPr>
            <a:r>
              <a:rPr sz="3450" b="1" spc="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www.luv2code.com/password-hashing-best-practices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8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1213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295" dirty="0">
                <a:solidFill>
                  <a:srgbClr val="000000"/>
                </a:solidFill>
                <a:latin typeface="Palatino Linotype"/>
                <a:cs typeface="Palatino Linotype"/>
              </a:rPr>
              <a:t>How</a:t>
            </a:r>
            <a:r>
              <a:rPr sz="6500" b="1" spc="-8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65" dirty="0">
                <a:solidFill>
                  <a:srgbClr val="000000"/>
                </a:solidFill>
                <a:latin typeface="Palatino Linotype"/>
                <a:cs typeface="Palatino Linotype"/>
              </a:rPr>
              <a:t>to</a:t>
            </a:r>
            <a:r>
              <a:rPr sz="6500" b="1" spc="-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114" dirty="0">
                <a:solidFill>
                  <a:srgbClr val="000000"/>
                </a:solidFill>
                <a:latin typeface="Palatino Linotype"/>
                <a:cs typeface="Palatino Linotype"/>
              </a:rPr>
              <a:t>Get</a:t>
            </a:r>
            <a:r>
              <a:rPr sz="6500" b="1" spc="-8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135" dirty="0">
                <a:solidFill>
                  <a:srgbClr val="000000"/>
                </a:solidFill>
                <a:latin typeface="Palatino Linotype"/>
                <a:cs typeface="Palatino Linotype"/>
              </a:rPr>
              <a:t>a</a:t>
            </a:r>
            <a:r>
              <a:rPr sz="6500" b="1" spc="-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35" dirty="0">
                <a:solidFill>
                  <a:srgbClr val="000000"/>
                </a:solidFill>
                <a:latin typeface="Palatino Linotype"/>
                <a:cs typeface="Palatino Linotype"/>
              </a:rPr>
              <a:t>Bcrypt</a:t>
            </a:r>
            <a:r>
              <a:rPr sz="6500" b="1" spc="-8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210" dirty="0">
                <a:solidFill>
                  <a:srgbClr val="000000"/>
                </a:solidFill>
                <a:latin typeface="Palatino Linotype"/>
                <a:cs typeface="Palatino Linotype"/>
              </a:rPr>
              <a:t>password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783026"/>
            <a:ext cx="1666366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have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plaintext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password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want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encrypt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bcrypt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76830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4646843"/>
            <a:ext cx="136798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Option</a:t>
            </a:r>
            <a:r>
              <a:rPr sz="4250" spc="10" dirty="0">
                <a:latin typeface="Palatino Linotype"/>
                <a:cs typeface="Palatino Linotype"/>
              </a:rPr>
              <a:t> 1: </a:t>
            </a:r>
            <a:r>
              <a:rPr sz="4250" spc="20" dirty="0">
                <a:latin typeface="Palatino Linotype"/>
                <a:cs typeface="Palatino Linotype"/>
              </a:rPr>
              <a:t>Use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website </a:t>
            </a:r>
            <a:r>
              <a:rPr sz="4250" spc="10" dirty="0">
                <a:latin typeface="Palatino Linotype"/>
                <a:cs typeface="Palatino Linotype"/>
              </a:rPr>
              <a:t>utility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perform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 encryption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663212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6510661"/>
            <a:ext cx="125329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Option</a:t>
            </a:r>
            <a:r>
              <a:rPr sz="4250" spc="10" dirty="0">
                <a:latin typeface="Palatino Linotype"/>
                <a:cs typeface="Palatino Linotype"/>
              </a:rPr>
              <a:t> 2: </a:t>
            </a:r>
            <a:r>
              <a:rPr sz="4250" spc="-50" dirty="0">
                <a:latin typeface="Palatino Linotype"/>
                <a:cs typeface="Palatino Linotype"/>
              </a:rPr>
              <a:t>Write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 to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perform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encryption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6685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114" dirty="0">
                <a:solidFill>
                  <a:srgbClr val="000000"/>
                </a:solidFill>
                <a:latin typeface="Palatino Linotype"/>
                <a:cs typeface="Palatino Linotype"/>
              </a:rPr>
              <a:t>H</a:t>
            </a:r>
            <a:r>
              <a:rPr sz="6500" b="1" spc="-185" dirty="0">
                <a:solidFill>
                  <a:srgbClr val="000000"/>
                </a:solidFill>
                <a:latin typeface="Palatino Linotype"/>
                <a:cs typeface="Palatino Linotype"/>
              </a:rPr>
              <a:t>o</a:t>
            </a:r>
            <a:r>
              <a:rPr sz="6500" b="1" spc="-580" dirty="0">
                <a:solidFill>
                  <a:srgbClr val="000000"/>
                </a:solidFill>
                <a:latin typeface="Palatino Linotype"/>
                <a:cs typeface="Palatino Linotype"/>
              </a:rPr>
              <a:t>w</a:t>
            </a:r>
            <a:r>
              <a:rPr sz="6500" b="1" spc="-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35" dirty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sz="6500" b="1" spc="165" dirty="0">
                <a:solidFill>
                  <a:srgbClr val="000000"/>
                </a:solidFill>
                <a:latin typeface="Palatino Linotype"/>
                <a:cs typeface="Palatino Linotype"/>
              </a:rPr>
              <a:t>o</a:t>
            </a:r>
            <a:r>
              <a:rPr sz="6500" b="1" spc="-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165" dirty="0">
                <a:solidFill>
                  <a:srgbClr val="000000"/>
                </a:solidFill>
                <a:latin typeface="Palatino Linotype"/>
                <a:cs typeface="Palatino Linotype"/>
              </a:rPr>
              <a:t>Ge</a:t>
            </a:r>
            <a:r>
              <a:rPr sz="6500" b="1" spc="-15" dirty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sz="6500" b="1" spc="-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135" dirty="0">
                <a:solidFill>
                  <a:srgbClr val="000000"/>
                </a:solidFill>
                <a:latin typeface="Palatino Linotype"/>
                <a:cs typeface="Palatino Linotype"/>
              </a:rPr>
              <a:t>a</a:t>
            </a:r>
            <a:r>
              <a:rPr sz="6500" b="1" spc="-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50" dirty="0">
                <a:solidFill>
                  <a:srgbClr val="000000"/>
                </a:solidFill>
                <a:latin typeface="Palatino Linotype"/>
                <a:cs typeface="Palatino Linotype"/>
              </a:rPr>
              <a:t>Bcryp</a:t>
            </a:r>
            <a:r>
              <a:rPr sz="6500" b="1" spc="50" dirty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sz="6500" b="1" spc="-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180" dirty="0">
                <a:solidFill>
                  <a:srgbClr val="000000"/>
                </a:solidFill>
                <a:latin typeface="Palatino Linotype"/>
                <a:cs typeface="Palatino Linotype"/>
              </a:rPr>
              <a:t>pas</a:t>
            </a:r>
            <a:r>
              <a:rPr sz="6500" b="1" spc="-240" dirty="0">
                <a:solidFill>
                  <a:srgbClr val="000000"/>
                </a:solidFill>
                <a:latin typeface="Palatino Linotype"/>
                <a:cs typeface="Palatino Linotype"/>
              </a:rPr>
              <a:t>s</a:t>
            </a:r>
            <a:r>
              <a:rPr sz="6500" b="1" spc="-780" dirty="0">
                <a:solidFill>
                  <a:srgbClr val="000000"/>
                </a:solidFill>
                <a:latin typeface="Palatino Linotype"/>
                <a:cs typeface="Palatino Linotype"/>
              </a:rPr>
              <a:t>w</a:t>
            </a:r>
            <a:r>
              <a:rPr sz="6500" b="1" spc="-50" dirty="0">
                <a:solidFill>
                  <a:srgbClr val="000000"/>
                </a:solidFill>
                <a:latin typeface="Palatino Linotype"/>
                <a:cs typeface="Palatino Linotype"/>
              </a:rPr>
              <a:t>or</a:t>
            </a:r>
            <a:r>
              <a:rPr sz="6500" b="1" spc="110" dirty="0">
                <a:solidFill>
                  <a:srgbClr val="000000"/>
                </a:solidFill>
                <a:latin typeface="Palatino Linotype"/>
                <a:cs typeface="Palatino Linotype"/>
              </a:rPr>
              <a:t>d</a:t>
            </a:r>
            <a:r>
              <a:rPr sz="6500" b="1" spc="-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250" dirty="0">
                <a:solidFill>
                  <a:srgbClr val="000000"/>
                </a:solidFill>
                <a:latin typeface="Palatino Linotype"/>
                <a:cs typeface="Palatino Linotype"/>
              </a:rPr>
              <a:t>-</a:t>
            </a:r>
            <a:r>
              <a:rPr sz="6500" b="1" spc="-66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500" b="1" spc="-515" dirty="0">
                <a:solidFill>
                  <a:srgbClr val="000000"/>
                </a:solidFill>
                <a:latin typeface="Palatino Linotype"/>
                <a:cs typeface="Palatino Linotype"/>
              </a:rPr>
              <a:t>W</a:t>
            </a:r>
            <a:r>
              <a:rPr sz="6500" b="1" spc="-140" dirty="0">
                <a:solidFill>
                  <a:srgbClr val="000000"/>
                </a:solidFill>
                <a:latin typeface="Palatino Linotype"/>
                <a:cs typeface="Palatino Linotype"/>
              </a:rPr>
              <a:t>ebsite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34426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222803"/>
            <a:ext cx="149193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509395" algn="l"/>
              </a:tabLst>
            </a:pPr>
            <a:r>
              <a:rPr sz="4250" spc="-25" dirty="0">
                <a:latin typeface="Palatino Linotype"/>
                <a:cs typeface="Palatino Linotype"/>
              </a:rPr>
              <a:t>Visit:	</a:t>
            </a:r>
            <a:r>
              <a:rPr sz="4250" b="1" spc="20" dirty="0">
                <a:latin typeface="Courier New"/>
                <a:cs typeface="Courier New"/>
                <a:hlinkClick r:id="rId3"/>
              </a:rPr>
              <a:t>www.luv2code.com/generate-bcrypt-password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520808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5086620"/>
            <a:ext cx="73615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Enter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plaintext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password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707190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950438"/>
            <a:ext cx="126765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website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generate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bcrypt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password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/>
              <a:t>Development</a:t>
            </a:r>
            <a:r>
              <a:rPr sz="6500" spc="-155" dirty="0"/>
              <a:t> </a:t>
            </a:r>
            <a:r>
              <a:rPr sz="6500" spc="120" dirty="0"/>
              <a:t>Process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2034" y="2542195"/>
            <a:ext cx="17756505" cy="4008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7075" marR="0" lvl="0" indent="-71501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>
                <a:tab pos="727710" algn="l"/>
                <a:tab pos="1981835" algn="l"/>
                <a:tab pos="4946650" algn="l"/>
                <a:tab pos="6130925" algn="l"/>
              </a:tabLst>
              <a:defRPr/>
            </a:pP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Run	SQL</a:t>
            </a:r>
            <a:r>
              <a:rPr kumimoji="0" sz="47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Script	that	contains</a:t>
            </a:r>
            <a:r>
              <a:rPr kumimoji="0" sz="47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encrypted</a:t>
            </a:r>
            <a:r>
              <a:rPr kumimoji="0" sz="47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passwords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535940" marR="0" lvl="0" indent="0" algn="l" defTabSz="914400" rtl="0" eaLnBrk="1" fontAlgn="auto" latinLnBrk="0" hangingPunct="1">
              <a:lnSpc>
                <a:spcPct val="100000"/>
              </a:lnSpc>
              <a:spcBef>
                <a:spcPts val="4085"/>
              </a:spcBef>
              <a:spcAft>
                <a:spcPts val="0"/>
              </a:spcAft>
              <a:buClrTx/>
              <a:buSzTx/>
              <a:buFontTx/>
              <a:buNone/>
              <a:tabLst>
                <a:tab pos="1470660" algn="l"/>
                <a:tab pos="8629650" algn="l"/>
                <a:tab pos="10113645" algn="l"/>
                <a:tab pos="11943715" algn="l"/>
                <a:tab pos="13917294" algn="l"/>
              </a:tabLst>
              <a:defRPr/>
            </a:pPr>
            <a:r>
              <a:rPr kumimoji="0" sz="4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A.	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Modify DDL</a:t>
            </a:r>
            <a:r>
              <a:rPr kumimoji="0" sz="47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</a:t>
            </a:r>
            <a:r>
              <a:rPr kumimoji="0" sz="47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	field,	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length	should	be</a:t>
            </a:r>
            <a:r>
              <a:rPr kumimoji="0" sz="47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68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727075" marR="0" lvl="0" indent="-715010" algn="l" defTabSz="914400" rtl="0" eaLnBrk="1" fontAlgn="auto" latinLnBrk="0" hangingPunct="1">
              <a:lnSpc>
                <a:spcPct val="100000"/>
              </a:lnSpc>
              <a:spcBef>
                <a:spcPts val="3475"/>
              </a:spcBef>
              <a:spcAft>
                <a:spcPts val="0"/>
              </a:spcAft>
              <a:buClrTx/>
              <a:buSzTx/>
              <a:buFont typeface="Lucida Sans Unicode"/>
              <a:buAutoNum type="arabicPeriod" startAt="2"/>
              <a:tabLst>
                <a:tab pos="727710" algn="l"/>
                <a:tab pos="11343640" algn="l"/>
                <a:tab pos="15766415" algn="l"/>
              </a:tabLst>
              <a:defRPr/>
            </a:pP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Modify</a:t>
            </a:r>
            <a:r>
              <a:rPr kumimoji="0" sz="4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database</a:t>
            </a:r>
            <a:r>
              <a:rPr kumimoji="0" sz="4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</a:t>
            </a:r>
            <a:r>
              <a:rPr kumimoji="0" sz="47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operties</a:t>
            </a:r>
            <a:r>
              <a:rPr kumimoji="0" sz="4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le</a:t>
            </a:r>
            <a:r>
              <a:rPr kumimoji="0" sz="4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point	to</a:t>
            </a:r>
            <a:r>
              <a:rPr kumimoji="0" sz="4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new</a:t>
            </a:r>
            <a:r>
              <a:rPr kumimoji="0" sz="4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data</a:t>
            </a:r>
            <a:r>
              <a:rPr kumimoji="0" sz="47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</a:t>
            </a:r>
            <a:r>
              <a:rPr kumimoji="0" sz="4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ase	schema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7195" y="123022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1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7" y="1525555"/>
                </a:lnTo>
                <a:lnTo>
                  <a:pt x="3148930" y="1534133"/>
                </a:lnTo>
                <a:lnTo>
                  <a:pt x="3187047" y="1538347"/>
                </a:lnTo>
                <a:lnTo>
                  <a:pt x="3222847" y="1537820"/>
                </a:lnTo>
                <a:lnTo>
                  <a:pt x="3261528" y="1528548"/>
                </a:lnTo>
                <a:lnTo>
                  <a:pt x="3296875" y="1511320"/>
                </a:lnTo>
                <a:lnTo>
                  <a:pt x="3327688" y="1486891"/>
                </a:lnTo>
                <a:lnTo>
                  <a:pt x="3352769" y="1456016"/>
                </a:lnTo>
                <a:lnTo>
                  <a:pt x="3381360" y="1387925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96" y="1019383"/>
                </a:lnTo>
                <a:lnTo>
                  <a:pt x="3479557" y="963076"/>
                </a:lnTo>
                <a:lnTo>
                  <a:pt x="3488134" y="918123"/>
                </a:lnTo>
                <a:lnTo>
                  <a:pt x="3492349" y="880005"/>
                </a:lnTo>
                <a:lnTo>
                  <a:pt x="3491823" y="844204"/>
                </a:lnTo>
                <a:lnTo>
                  <a:pt x="3482546" y="805520"/>
                </a:lnTo>
                <a:lnTo>
                  <a:pt x="3465317" y="770173"/>
                </a:lnTo>
                <a:lnTo>
                  <a:pt x="3440889" y="739360"/>
                </a:lnTo>
                <a:lnTo>
                  <a:pt x="3410014" y="714278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7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5">
                <a:moveTo>
                  <a:pt x="443392" y="25060"/>
                </a:moveTo>
                <a:lnTo>
                  <a:pt x="444680" y="25354"/>
                </a:lnTo>
                <a:lnTo>
                  <a:pt x="443392" y="2506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 rot="720000">
            <a:off x="15333592" y="177340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175" b="1" i="0" u="none" strike="noStrike" kern="1200" cap="none" spc="-30" normalizeH="0" baseline="483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</a:t>
            </a:r>
            <a:r>
              <a:rPr kumimoji="0" sz="5175" b="1" i="0" u="none" strike="noStrike" kern="1200" cap="none" spc="-30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5175" b="1" i="0" u="none" strike="noStrike" kern="1200" cap="none" spc="-30" normalizeH="0" baseline="241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-B</a:t>
            </a:r>
            <a:r>
              <a:rPr kumimoji="0" sz="5175" b="1" i="0" u="none" strike="noStrike" kern="1200" cap="none" spc="-30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y-Ste</a:t>
            </a:r>
            <a:r>
              <a:rPr kumimoji="0" sz="34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9426" y="7620810"/>
            <a:ext cx="18739485" cy="1537970"/>
            <a:chOff x="479426" y="7620810"/>
            <a:chExt cx="18739485" cy="15379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426" y="7620810"/>
              <a:ext cx="18739318" cy="15376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9426" y="7620810"/>
              <a:ext cx="18739485" cy="1537970"/>
            </a:xfrm>
            <a:custGeom>
              <a:avLst/>
              <a:gdLst/>
              <a:ahLst/>
              <a:cxnLst/>
              <a:rect l="l" t="t" r="r" b="b"/>
              <a:pathLst>
                <a:path w="18739485" h="1537970">
                  <a:moveTo>
                    <a:pt x="18401568" y="0"/>
                  </a:moveTo>
                  <a:lnTo>
                    <a:pt x="339252" y="0"/>
                  </a:lnTo>
                  <a:lnTo>
                    <a:pt x="274118" y="257"/>
                  </a:lnTo>
                  <a:lnTo>
                    <a:pt x="222271" y="2069"/>
                  </a:lnTo>
                  <a:lnTo>
                    <a:pt x="179076" y="6986"/>
                  </a:lnTo>
                  <a:lnTo>
                    <a:pt x="139634" y="16562"/>
                  </a:lnTo>
                  <a:lnTo>
                    <a:pt x="99202" y="36532"/>
                  </a:lnTo>
                  <a:lnTo>
                    <a:pt x="64457" y="64456"/>
                  </a:lnTo>
                  <a:lnTo>
                    <a:pt x="36533" y="99201"/>
                  </a:lnTo>
                  <a:lnTo>
                    <a:pt x="16564" y="139633"/>
                  </a:lnTo>
                  <a:lnTo>
                    <a:pt x="6985" y="179076"/>
                  </a:lnTo>
                  <a:lnTo>
                    <a:pt x="2070" y="222083"/>
                  </a:lnTo>
                  <a:lnTo>
                    <a:pt x="258" y="273483"/>
                  </a:lnTo>
                  <a:lnTo>
                    <a:pt x="0" y="338013"/>
                  </a:lnTo>
                  <a:lnTo>
                    <a:pt x="5" y="1199673"/>
                  </a:lnTo>
                  <a:lnTo>
                    <a:pt x="258" y="1263569"/>
                  </a:lnTo>
                  <a:lnTo>
                    <a:pt x="2070" y="1315416"/>
                  </a:lnTo>
                  <a:lnTo>
                    <a:pt x="6993" y="1358634"/>
                  </a:lnTo>
                  <a:lnTo>
                    <a:pt x="16564" y="1398053"/>
                  </a:lnTo>
                  <a:lnTo>
                    <a:pt x="36533" y="1438485"/>
                  </a:lnTo>
                  <a:lnTo>
                    <a:pt x="64457" y="1473230"/>
                  </a:lnTo>
                  <a:lnTo>
                    <a:pt x="99202" y="1501154"/>
                  </a:lnTo>
                  <a:lnTo>
                    <a:pt x="139634" y="1521123"/>
                  </a:lnTo>
                  <a:lnTo>
                    <a:pt x="179053" y="1530699"/>
                  </a:lnTo>
                  <a:lnTo>
                    <a:pt x="222083" y="1535617"/>
                  </a:lnTo>
                  <a:lnTo>
                    <a:pt x="273484" y="1537429"/>
                  </a:lnTo>
                  <a:lnTo>
                    <a:pt x="338014" y="1537688"/>
                  </a:lnTo>
                  <a:lnTo>
                    <a:pt x="18399810" y="1537688"/>
                  </a:lnTo>
                  <a:lnTo>
                    <a:pt x="18465205" y="1537429"/>
                  </a:lnTo>
                  <a:lnTo>
                    <a:pt x="18517050" y="1535617"/>
                  </a:lnTo>
                  <a:lnTo>
                    <a:pt x="18560244" y="1530699"/>
                  </a:lnTo>
                  <a:lnTo>
                    <a:pt x="18599689" y="1521123"/>
                  </a:lnTo>
                  <a:lnTo>
                    <a:pt x="18640118" y="1501154"/>
                  </a:lnTo>
                  <a:lnTo>
                    <a:pt x="18674862" y="1473230"/>
                  </a:lnTo>
                  <a:lnTo>
                    <a:pt x="18702785" y="1438485"/>
                  </a:lnTo>
                  <a:lnTo>
                    <a:pt x="18722753" y="1398053"/>
                  </a:lnTo>
                  <a:lnTo>
                    <a:pt x="18732332" y="1358611"/>
                  </a:lnTo>
                  <a:lnTo>
                    <a:pt x="18737247" y="1315604"/>
                  </a:lnTo>
                  <a:lnTo>
                    <a:pt x="18739059" y="1264203"/>
                  </a:lnTo>
                  <a:lnTo>
                    <a:pt x="18739318" y="1199673"/>
                  </a:lnTo>
                  <a:lnTo>
                    <a:pt x="18739312" y="338013"/>
                  </a:lnTo>
                  <a:lnTo>
                    <a:pt x="18739059" y="274117"/>
                  </a:lnTo>
                  <a:lnTo>
                    <a:pt x="18737247" y="222270"/>
                  </a:lnTo>
                  <a:lnTo>
                    <a:pt x="18732324" y="179052"/>
                  </a:lnTo>
                  <a:lnTo>
                    <a:pt x="18722753" y="139633"/>
                  </a:lnTo>
                  <a:lnTo>
                    <a:pt x="18702785" y="99201"/>
                  </a:lnTo>
                  <a:lnTo>
                    <a:pt x="18674862" y="64456"/>
                  </a:lnTo>
                  <a:lnTo>
                    <a:pt x="18640118" y="36532"/>
                  </a:lnTo>
                  <a:lnTo>
                    <a:pt x="18599689" y="16562"/>
                  </a:lnTo>
                  <a:lnTo>
                    <a:pt x="18560267" y="6986"/>
                  </a:lnTo>
                  <a:lnTo>
                    <a:pt x="18517237" y="2069"/>
                  </a:lnTo>
                  <a:lnTo>
                    <a:pt x="18465837" y="257"/>
                  </a:lnTo>
                  <a:lnTo>
                    <a:pt x="18401568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42753" y="7934701"/>
            <a:ext cx="1680654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50" b="1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THAT’S</a:t>
            </a:r>
            <a:r>
              <a:rPr kumimoji="0" sz="52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</a:t>
            </a:r>
            <a:r>
              <a:rPr kumimoji="0" sz="52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</a:t>
            </a:r>
            <a:r>
              <a:rPr kumimoji="0" sz="52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r>
              <a:rPr kumimoji="0" sz="52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sz="52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52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</a:t>
            </a:r>
            <a:r>
              <a:rPr kumimoji="0" sz="52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Java</a:t>
            </a:r>
            <a:r>
              <a:rPr kumimoji="0" sz="52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</a:t>
            </a:r>
            <a:r>
              <a:rPr kumimoji="0" sz="52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</a:t>
            </a:r>
            <a:r>
              <a:rPr kumimoji="0" sz="52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:-)</a:t>
            </a:r>
            <a:endParaRPr kumimoji="0" sz="5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3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5044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/>
              <a:t>Spring</a:t>
            </a:r>
            <a:r>
              <a:rPr sz="6500" spc="-90" dirty="0"/>
              <a:t> </a:t>
            </a:r>
            <a:r>
              <a:rPr sz="6500" spc="135" dirty="0"/>
              <a:t>Security</a:t>
            </a:r>
            <a:r>
              <a:rPr sz="6500" spc="-90" dirty="0"/>
              <a:t> </a:t>
            </a:r>
            <a:r>
              <a:rPr sz="6500" spc="15" dirty="0"/>
              <a:t>Password</a:t>
            </a:r>
            <a:r>
              <a:rPr sz="6500" spc="-90" dirty="0"/>
              <a:t> </a:t>
            </a:r>
            <a:r>
              <a:rPr sz="6500" spc="155" dirty="0"/>
              <a:t>Storage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4866409" y="3546516"/>
            <a:ext cx="9817100" cy="1600200"/>
            <a:chOff x="4866409" y="3546516"/>
            <a:chExt cx="9817100" cy="1600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6409" y="3546516"/>
              <a:ext cx="9817087" cy="16000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66409" y="3546516"/>
              <a:ext cx="9817100" cy="1600200"/>
            </a:xfrm>
            <a:custGeom>
              <a:avLst/>
              <a:gdLst/>
              <a:ahLst/>
              <a:cxnLst/>
              <a:rect l="l" t="t" r="r" b="b"/>
              <a:pathLst>
                <a:path w="9817100" h="1600200">
                  <a:moveTo>
                    <a:pt x="9514251" y="0"/>
                  </a:moveTo>
                  <a:lnTo>
                    <a:pt x="304175" y="0"/>
                  </a:lnTo>
                  <a:lnTo>
                    <a:pt x="245584" y="231"/>
                  </a:lnTo>
                  <a:lnTo>
                    <a:pt x="199134" y="1855"/>
                  </a:lnTo>
                  <a:lnTo>
                    <a:pt x="160436" y="6260"/>
                  </a:lnTo>
                  <a:lnTo>
                    <a:pt x="88875" y="32730"/>
                  </a:lnTo>
                  <a:lnTo>
                    <a:pt x="57747" y="57748"/>
                  </a:lnTo>
                  <a:lnTo>
                    <a:pt x="32729" y="88876"/>
                  </a:lnTo>
                  <a:lnTo>
                    <a:pt x="14839" y="125099"/>
                  </a:lnTo>
                  <a:lnTo>
                    <a:pt x="1854" y="198967"/>
                  </a:lnTo>
                  <a:lnTo>
                    <a:pt x="231" y="245017"/>
                  </a:lnTo>
                  <a:lnTo>
                    <a:pt x="0" y="302830"/>
                  </a:lnTo>
                  <a:lnTo>
                    <a:pt x="8" y="1298009"/>
                  </a:lnTo>
                  <a:lnTo>
                    <a:pt x="231" y="1354471"/>
                  </a:lnTo>
                  <a:lnTo>
                    <a:pt x="1854" y="1400921"/>
                  </a:lnTo>
                  <a:lnTo>
                    <a:pt x="6265" y="1439640"/>
                  </a:lnTo>
                  <a:lnTo>
                    <a:pt x="32729" y="1511180"/>
                  </a:lnTo>
                  <a:lnTo>
                    <a:pt x="57747" y="1542308"/>
                  </a:lnTo>
                  <a:lnTo>
                    <a:pt x="88875" y="1567326"/>
                  </a:lnTo>
                  <a:lnTo>
                    <a:pt x="125098" y="1585216"/>
                  </a:lnTo>
                  <a:lnTo>
                    <a:pt x="198966" y="1598201"/>
                  </a:lnTo>
                  <a:lnTo>
                    <a:pt x="245017" y="1599825"/>
                  </a:lnTo>
                  <a:lnTo>
                    <a:pt x="302830" y="1600057"/>
                  </a:lnTo>
                  <a:lnTo>
                    <a:pt x="9512911" y="1600057"/>
                  </a:lnTo>
                  <a:lnTo>
                    <a:pt x="9571501" y="1599825"/>
                  </a:lnTo>
                  <a:lnTo>
                    <a:pt x="9617950" y="1598201"/>
                  </a:lnTo>
                  <a:lnTo>
                    <a:pt x="9656647" y="1593796"/>
                  </a:lnTo>
                  <a:lnTo>
                    <a:pt x="9728208" y="1567326"/>
                  </a:lnTo>
                  <a:lnTo>
                    <a:pt x="9759337" y="1542308"/>
                  </a:lnTo>
                  <a:lnTo>
                    <a:pt x="9784353" y="1511180"/>
                  </a:lnTo>
                  <a:lnTo>
                    <a:pt x="9802242" y="1474957"/>
                  </a:lnTo>
                  <a:lnTo>
                    <a:pt x="9815234" y="1401089"/>
                  </a:lnTo>
                  <a:lnTo>
                    <a:pt x="9816858" y="1355039"/>
                  </a:lnTo>
                  <a:lnTo>
                    <a:pt x="9817087" y="1298009"/>
                  </a:lnTo>
                  <a:lnTo>
                    <a:pt x="9817085" y="302830"/>
                  </a:lnTo>
                  <a:lnTo>
                    <a:pt x="9816858" y="245585"/>
                  </a:lnTo>
                  <a:lnTo>
                    <a:pt x="9815234" y="199135"/>
                  </a:lnTo>
                  <a:lnTo>
                    <a:pt x="9810821" y="160416"/>
                  </a:lnTo>
                  <a:lnTo>
                    <a:pt x="9784353" y="88876"/>
                  </a:lnTo>
                  <a:lnTo>
                    <a:pt x="9759337" y="57748"/>
                  </a:lnTo>
                  <a:lnTo>
                    <a:pt x="9728208" y="32730"/>
                  </a:lnTo>
                  <a:lnTo>
                    <a:pt x="9691984" y="14840"/>
                  </a:lnTo>
                  <a:lnTo>
                    <a:pt x="9618117" y="1855"/>
                  </a:lnTo>
                  <a:lnTo>
                    <a:pt x="9572066" y="231"/>
                  </a:lnTo>
                  <a:lnTo>
                    <a:pt x="9514251" y="0"/>
                  </a:lnTo>
                  <a:close/>
                </a:path>
              </a:pathLst>
            </a:custGeom>
            <a:solidFill>
              <a:srgbClr val="4D76A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82034" y="2290895"/>
            <a:ext cx="16295369" cy="2442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Lucida Sans Unicode"/>
              <a:buChar char="•"/>
              <a:tabLst>
                <a:tab pos="588010" algn="l"/>
                <a:tab pos="588645" algn="l"/>
              </a:tabLst>
              <a:defRPr/>
            </a:pP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In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 5, 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passwords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are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stored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using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a 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specific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format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129667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5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{id}encodedPassword</a:t>
            </a:r>
            <a:endParaRPr kumimoji="0" sz="5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82683" y="5952698"/>
          <a:ext cx="17778095" cy="36539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0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6101">
                <a:tc gridSpan="2">
                  <a:txBody>
                    <a:bodyPr/>
                    <a:lstStyle/>
                    <a:p>
                      <a:pPr marL="2072639">
                        <a:lnSpc>
                          <a:spcPct val="100000"/>
                        </a:lnSpc>
                        <a:spcBef>
                          <a:spcPts val="1330"/>
                        </a:spcBef>
                        <a:tabLst>
                          <a:tab pos="9967595" algn="l"/>
                        </a:tabLst>
                      </a:pPr>
                      <a:r>
                        <a:rPr sz="34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	Description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866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noop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3450" b="1" dirty="0">
                          <a:latin typeface="Courier New"/>
                          <a:cs typeface="Courier New"/>
                        </a:rPr>
                        <a:t>Plain</a:t>
                      </a:r>
                      <a:r>
                        <a:rPr sz="3450" b="1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450" b="1" dirty="0">
                          <a:latin typeface="Courier New"/>
                          <a:cs typeface="Courier New"/>
                        </a:rPr>
                        <a:t>text</a:t>
                      </a:r>
                      <a:r>
                        <a:rPr sz="345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450" b="1" spc="5" dirty="0">
                          <a:latin typeface="Courier New"/>
                          <a:cs typeface="Courier New"/>
                        </a:rPr>
                        <a:t>passwords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483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bcrypt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3450" b="1" dirty="0">
                          <a:latin typeface="Courier New"/>
                          <a:cs typeface="Courier New"/>
                        </a:rPr>
                        <a:t>BCrypt</a:t>
                      </a:r>
                      <a:r>
                        <a:rPr sz="345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450" b="1" dirty="0">
                          <a:latin typeface="Courier New"/>
                          <a:cs typeface="Courier New"/>
                        </a:rPr>
                        <a:t>password</a:t>
                      </a:r>
                      <a:r>
                        <a:rPr sz="345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450" b="1" spc="5" dirty="0">
                          <a:latin typeface="Courier New"/>
                          <a:cs typeface="Courier New"/>
                        </a:rPr>
                        <a:t>hashing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483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3450" b="1" dirty="0">
                          <a:latin typeface="Courier New"/>
                          <a:cs typeface="Courier New"/>
                        </a:rPr>
                        <a:t>…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3450" b="1" dirty="0">
                          <a:latin typeface="Courier New"/>
                          <a:cs typeface="Courier New"/>
                        </a:rPr>
                        <a:t>…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66672" y="6230176"/>
            <a:ext cx="2408303" cy="46071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287918" y="5957933"/>
            <a:ext cx="17778095" cy="3654425"/>
            <a:chOff x="1287918" y="5957933"/>
            <a:chExt cx="17778095" cy="3654425"/>
          </a:xfrm>
        </p:grpSpPr>
        <p:sp>
          <p:nvSpPr>
            <p:cNvPr id="10" name="object 10"/>
            <p:cNvSpPr/>
            <p:nvPr/>
          </p:nvSpPr>
          <p:spPr>
            <a:xfrm>
              <a:off x="1287918" y="5957933"/>
              <a:ext cx="4587240" cy="913765"/>
            </a:xfrm>
            <a:custGeom>
              <a:avLst/>
              <a:gdLst/>
              <a:ahLst/>
              <a:cxnLst/>
              <a:rect l="l" t="t" r="r" b="b"/>
              <a:pathLst>
                <a:path w="4587240" h="913765">
                  <a:moveTo>
                    <a:pt x="4587006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4587006" y="913483"/>
                  </a:lnTo>
                  <a:lnTo>
                    <a:pt x="4587006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1154" y="6230176"/>
              <a:ext cx="439777" cy="3664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87918" y="6871417"/>
              <a:ext cx="4587240" cy="913765"/>
            </a:xfrm>
            <a:custGeom>
              <a:avLst/>
              <a:gdLst/>
              <a:ahLst/>
              <a:cxnLst/>
              <a:rect l="l" t="t" r="r" b="b"/>
              <a:pathLst>
                <a:path w="4587240" h="913765">
                  <a:moveTo>
                    <a:pt x="4587006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4587006" y="913483"/>
                  </a:lnTo>
                  <a:lnTo>
                    <a:pt x="4587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027" y="7224911"/>
              <a:ext cx="1078501" cy="3455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74925" y="6871417"/>
              <a:ext cx="13190855" cy="913765"/>
            </a:xfrm>
            <a:custGeom>
              <a:avLst/>
              <a:gdLst/>
              <a:ahLst/>
              <a:cxnLst/>
              <a:rect l="l" t="t" r="r" b="b"/>
              <a:pathLst>
                <a:path w="13190855" h="913765">
                  <a:moveTo>
                    <a:pt x="13190676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13190676" y="913483"/>
                  </a:lnTo>
                  <a:lnTo>
                    <a:pt x="131906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1230" y="7151614"/>
              <a:ext cx="5277326" cy="41883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87918" y="7784900"/>
              <a:ext cx="4587240" cy="913765"/>
            </a:xfrm>
            <a:custGeom>
              <a:avLst/>
              <a:gdLst/>
              <a:ahLst/>
              <a:cxnLst/>
              <a:rect l="l" t="t" r="r" b="b"/>
              <a:pathLst>
                <a:path w="4587240" h="913765">
                  <a:moveTo>
                    <a:pt x="4587006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4587006" y="913483"/>
                  </a:lnTo>
                  <a:lnTo>
                    <a:pt x="4587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3842" y="8062581"/>
              <a:ext cx="1633458" cy="4188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874925" y="7784900"/>
              <a:ext cx="13190855" cy="913765"/>
            </a:xfrm>
            <a:custGeom>
              <a:avLst/>
              <a:gdLst/>
              <a:ahLst/>
              <a:cxnLst/>
              <a:rect l="l" t="t" r="r" b="b"/>
              <a:pathLst>
                <a:path w="13190855" h="913765">
                  <a:moveTo>
                    <a:pt x="13190676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13190676" y="913483"/>
                  </a:lnTo>
                  <a:lnTo>
                    <a:pt x="131906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288" y="8062581"/>
              <a:ext cx="6114997" cy="41883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87918" y="8698384"/>
              <a:ext cx="4587240" cy="913765"/>
            </a:xfrm>
            <a:custGeom>
              <a:avLst/>
              <a:gdLst/>
              <a:ahLst/>
              <a:cxnLst/>
              <a:rect l="l" t="t" r="r" b="b"/>
              <a:pathLst>
                <a:path w="4587240" h="913765">
                  <a:moveTo>
                    <a:pt x="4587006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4587006" y="913483"/>
                  </a:lnTo>
                  <a:lnTo>
                    <a:pt x="4587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4921" y="9224850"/>
              <a:ext cx="272243" cy="9423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74925" y="8698384"/>
              <a:ext cx="13190855" cy="913765"/>
            </a:xfrm>
            <a:custGeom>
              <a:avLst/>
              <a:gdLst/>
              <a:ahLst/>
              <a:cxnLst/>
              <a:rect l="l" t="t" r="r" b="b"/>
              <a:pathLst>
                <a:path w="13190855" h="913765">
                  <a:moveTo>
                    <a:pt x="13190676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13190676" y="913483"/>
                  </a:lnTo>
                  <a:lnTo>
                    <a:pt x="131906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1230" y="9224850"/>
              <a:ext cx="272243" cy="9423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10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927</Words>
  <Application>Microsoft Office PowerPoint</Application>
  <PresentationFormat>Custom</PresentationFormat>
  <Paragraphs>162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Courier New</vt:lpstr>
      <vt:lpstr>Lucida Sans Unicode</vt:lpstr>
      <vt:lpstr>Microsoft Tai Le</vt:lpstr>
      <vt:lpstr>Palatino Linotype</vt:lpstr>
      <vt:lpstr>Times New Roman</vt:lpstr>
      <vt:lpstr>Trebuchet MS</vt:lpstr>
      <vt:lpstr>Office Theme</vt:lpstr>
      <vt:lpstr>1_Office Theme</vt:lpstr>
      <vt:lpstr>Spring Security  Password Encryption</vt:lpstr>
      <vt:lpstr>Password Storage</vt:lpstr>
      <vt:lpstr>Password Storage - Best Practice</vt:lpstr>
      <vt:lpstr>Spring Security Team Recommendation</vt:lpstr>
      <vt:lpstr>Bcrypt Additional Information</vt:lpstr>
      <vt:lpstr>How to Get a Bcrypt password</vt:lpstr>
      <vt:lpstr>How to Get a Bcrypt password - Website</vt:lpstr>
      <vt:lpstr>Development Process</vt:lpstr>
      <vt:lpstr>Spring Security Password Storage</vt:lpstr>
      <vt:lpstr>Spring Security Password Storage</vt:lpstr>
      <vt:lpstr>Modify DDL for Password Field</vt:lpstr>
      <vt:lpstr>Step 1: Develop SQL Script to setup database tables</vt:lpstr>
      <vt:lpstr>Step 1: Develop SQL Script to setup database tables</vt:lpstr>
      <vt:lpstr>Step 2: Point to New Database Schema</vt:lpstr>
      <vt:lpstr>Spring Security Login Process</vt:lpstr>
      <vt:lpstr>Spring Security Login Process</vt:lpstr>
      <vt:lpstr>Spring Security Login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18-01-spring-security-password-encryption-overview.pdf</dc:title>
  <dc:subject>luv2code</dc:subject>
  <dc:creator>www.luv2code.com</dc:creator>
  <cp:keywords>luv2code</cp:keywords>
  <cp:lastModifiedBy>Shaurya Jaiswal</cp:lastModifiedBy>
  <cp:revision>2</cp:revision>
  <dcterms:created xsi:type="dcterms:W3CDTF">2022-08-22T18:55:30Z</dcterms:created>
  <dcterms:modified xsi:type="dcterms:W3CDTF">2022-08-23T06:41:58Z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2018-02-13T00:00:00Z</vt:filetime>
  </property>
  <property fmtid="{D5CDD505-2E9C-101B-9397-08002B2CF9AE}" pid="3" name="Creator">
    <vt:lpwstr>luv2code</vt:lpwstr>
  </property>
  <property fmtid="{D5CDD505-2E9C-101B-9397-08002B2CF9AE}" pid="4" name="LastSaved">
    <vt:filetime>2022-08-22T00:00:00Z</vt:filetime>
  </property>
</Properties>
</file>